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398" r:id="rId4"/>
    <p:sldId id="274" r:id="rId5"/>
    <p:sldId id="291" r:id="rId6"/>
    <p:sldId id="433" r:id="rId7"/>
    <p:sldId id="434" r:id="rId8"/>
    <p:sldId id="432" r:id="rId9"/>
    <p:sldId id="416" r:id="rId10"/>
    <p:sldId id="394" r:id="rId11"/>
    <p:sldId id="395" r:id="rId12"/>
    <p:sldId id="375" r:id="rId13"/>
    <p:sldId id="397" r:id="rId14"/>
    <p:sldId id="402" r:id="rId15"/>
    <p:sldId id="403" r:id="rId16"/>
    <p:sldId id="401" r:id="rId17"/>
    <p:sldId id="400" r:id="rId18"/>
    <p:sldId id="396" r:id="rId19"/>
    <p:sldId id="399" r:id="rId20"/>
    <p:sldId id="404" r:id="rId21"/>
    <p:sldId id="418" r:id="rId22"/>
    <p:sldId id="422" r:id="rId23"/>
    <p:sldId id="425" r:id="rId24"/>
    <p:sldId id="428" r:id="rId25"/>
    <p:sldId id="417" r:id="rId26"/>
    <p:sldId id="420" r:id="rId27"/>
    <p:sldId id="427" r:id="rId28"/>
    <p:sldId id="429" r:id="rId29"/>
    <p:sldId id="430" r:id="rId30"/>
    <p:sldId id="423" r:id="rId31"/>
    <p:sldId id="431" r:id="rId32"/>
    <p:sldId id="419" r:id="rId33"/>
    <p:sldId id="424" r:id="rId34"/>
    <p:sldId id="435" r:id="rId35"/>
    <p:sldId id="436" r:id="rId36"/>
    <p:sldId id="438" r:id="rId37"/>
    <p:sldId id="437" r:id="rId38"/>
    <p:sldId id="439" r:id="rId39"/>
    <p:sldId id="440" r:id="rId40"/>
    <p:sldId id="442" r:id="rId41"/>
    <p:sldId id="441" r:id="rId42"/>
    <p:sldId id="443" r:id="rId43"/>
    <p:sldId id="448" r:id="rId44"/>
    <p:sldId id="444" r:id="rId45"/>
    <p:sldId id="447" r:id="rId46"/>
    <p:sldId id="446" r:id="rId47"/>
    <p:sldId id="445" r:id="rId48"/>
    <p:sldId id="449" r:id="rId49"/>
    <p:sldId id="450" r:id="rId50"/>
    <p:sldId id="406" r:id="rId51"/>
    <p:sldId id="405" r:id="rId52"/>
    <p:sldId id="407" r:id="rId53"/>
    <p:sldId id="409" r:id="rId54"/>
    <p:sldId id="410" r:id="rId55"/>
    <p:sldId id="411" r:id="rId56"/>
    <p:sldId id="408" r:id="rId57"/>
    <p:sldId id="413" r:id="rId58"/>
    <p:sldId id="414" r:id="rId59"/>
    <p:sldId id="412" r:id="rId60"/>
    <p:sldId id="415" r:id="rId61"/>
    <p:sldId id="451" r:id="rId62"/>
    <p:sldId id="453" r:id="rId63"/>
    <p:sldId id="457" r:id="rId64"/>
    <p:sldId id="458" r:id="rId65"/>
    <p:sldId id="452" r:id="rId66"/>
    <p:sldId id="456" r:id="rId67"/>
    <p:sldId id="454" r:id="rId68"/>
    <p:sldId id="455" r:id="rId69"/>
    <p:sldId id="459" r:id="rId70"/>
    <p:sldId id="460" r:id="rId71"/>
    <p:sldId id="271"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82" autoAdjust="0"/>
    <p:restoredTop sz="96196" autoAdjust="0"/>
  </p:normalViewPr>
  <p:slideViewPr>
    <p:cSldViewPr snapToGrid="0">
      <p:cViewPr varScale="1">
        <p:scale>
          <a:sx n="112" d="100"/>
          <a:sy n="112" d="100"/>
        </p:scale>
        <p:origin x="67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835095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67294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030985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8CA1CC-EDCB-4A56-83DB-BD4F734AF919}" type="datetimeFigureOut">
              <a:rPr lang="zh-CN" altLang="en-US" smtClean="0"/>
              <a:t>2016/6/16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3973596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68CA1CC-EDCB-4A56-83DB-BD4F734AF919}" type="datetimeFigureOut">
              <a:rPr lang="zh-CN" altLang="en-US" smtClean="0"/>
              <a:t>2016/6/16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514456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68CA1CC-EDCB-4A56-83DB-BD4F734AF919}" type="datetimeFigureOut">
              <a:rPr lang="zh-CN" altLang="en-US" smtClean="0"/>
              <a:t>2016/6/16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838808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68CA1CC-EDCB-4A56-83DB-BD4F734AF919}" type="datetimeFigureOut">
              <a:rPr lang="zh-CN" altLang="en-US" smtClean="0"/>
              <a:t>2016/6/16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3811961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8CA1CC-EDCB-4A56-83DB-BD4F734AF919}" type="datetimeFigureOut">
              <a:rPr lang="zh-CN" altLang="en-US" smtClean="0"/>
              <a:t>2016/6/16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3712312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8CA1CC-EDCB-4A56-83DB-BD4F734AF919}" type="datetimeFigureOut">
              <a:rPr lang="zh-CN" altLang="en-US" smtClean="0"/>
              <a:t>2016/6/16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377804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68CA1CC-EDCB-4A56-83DB-BD4F734AF919}" type="datetimeFigureOut">
              <a:rPr lang="zh-CN" altLang="en-US" smtClean="0"/>
              <a:t>2016/6/16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542451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68CA1CC-EDCB-4A56-83DB-BD4F734AF919}" type="datetimeFigureOut">
              <a:rPr lang="zh-CN" altLang="en-US" smtClean="0"/>
              <a:t>2016/6/16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757278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5000"/>
            <a:lum/>
          </a:blip>
          <a:srcRect/>
          <a:stretch>
            <a:fillRect t="-5000" b="-5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8CA1CC-EDCB-4A56-83DB-BD4F734AF919}" type="datetimeFigureOut">
              <a:rPr lang="zh-CN" altLang="en-US" smtClean="0"/>
              <a:t>2016/6/16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CDB282-9B0F-4323-92E8-F06BB78BEFEF}" type="slidenum">
              <a:rPr lang="zh-CN" altLang="en-US" smtClean="0"/>
              <a:t>‹#›</a:t>
            </a:fld>
            <a:endParaRPr lang="zh-CN" altLang="en-US"/>
          </a:p>
        </p:txBody>
      </p:sp>
    </p:spTree>
    <p:extLst>
      <p:ext uri="{BB962C8B-B14F-4D97-AF65-F5344CB8AC3E}">
        <p14:creationId xmlns:p14="http://schemas.microsoft.com/office/powerpoint/2010/main" val="2050171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imenawa.org/#teigi.html"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5000" b="-5000"/>
          </a:stretch>
        </a:blip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effectLst>
            <a:outerShdw blurRad="50800" dist="76200" dir="8100000" algn="tr" rotWithShape="0">
              <a:prstClr val="black">
                <a:alpha val="40000"/>
              </a:prstClr>
            </a:outerShdw>
          </a:effectLst>
        </p:spPr>
        <p:txBody>
          <a:bodyPr/>
          <a:lstStyle/>
          <a:p>
            <a:r>
              <a:rPr lang="ja-JP" altLang="en-US" sz="8000" b="0" dirty="0" smtClean="0">
                <a:latin typeface="DFGSNGyoSho-W5" panose="03000500010101010101" pitchFamily="66" charset="-128"/>
                <a:ea typeface="DFGSNGyoSho-W5" panose="03000500010101010101" pitchFamily="66" charset="-128"/>
              </a:rPr>
              <a:t>コイヌの</a:t>
            </a:r>
            <a:r>
              <a:rPr lang="ja-JP" altLang="en-US" sz="8000" dirty="0">
                <a:latin typeface="DFGSNGyoSho-W5" panose="03000500010101010101" pitchFamily="66" charset="-128"/>
                <a:ea typeface="DFGSNGyoSho-W5" panose="03000500010101010101" pitchFamily="66" charset="-128"/>
              </a:rPr>
              <a:t>ネタ</a:t>
            </a:r>
            <a:r>
              <a:rPr lang="ja-JP" altLang="en-US" sz="8000" b="0" dirty="0" smtClean="0">
                <a:latin typeface="DFGSNGyoSho-W5" panose="03000500010101010101" pitchFamily="66" charset="-128"/>
                <a:ea typeface="DFGSNGyoSho-W5" panose="03000500010101010101" pitchFamily="66" charset="-128"/>
              </a:rPr>
              <a:t>帳</a:t>
            </a:r>
            <a:r>
              <a:rPr lang="ja-JP" altLang="en-US" sz="2400" dirty="0" smtClean="0">
                <a:solidFill>
                  <a:srgbClr val="FF0000"/>
                </a:solidFill>
                <a:latin typeface="DFGSNGyoSho-W5" panose="03000500010101010101" pitchFamily="66" charset="-128"/>
                <a:ea typeface="DFGSNGyoSho-W5" panose="03000500010101010101" pitchFamily="66" charset="-128"/>
              </a:rPr>
              <a:t>☆スペシャル☆</a:t>
            </a:r>
            <a:endParaRPr lang="zh-CN" altLang="en-US" sz="2400" dirty="0">
              <a:solidFill>
                <a:srgbClr val="FF0000"/>
              </a:solidFill>
              <a:latin typeface="DFGSNGyoSho-W5" panose="03000500010101010101" pitchFamily="66" charset="-128"/>
              <a:ea typeface="DFGSNGyoSho-W5" panose="03000500010101010101" pitchFamily="66" charset="-128"/>
            </a:endParaRPr>
          </a:p>
        </p:txBody>
      </p:sp>
      <p:sp>
        <p:nvSpPr>
          <p:cNvPr id="5" name="文本占位符 4"/>
          <p:cNvSpPr>
            <a:spLocks noGrp="1"/>
          </p:cNvSpPr>
          <p:nvPr>
            <p:ph type="body" idx="1"/>
          </p:nvPr>
        </p:nvSpPr>
        <p:spPr/>
        <p:txBody>
          <a:bodyPr/>
          <a:lstStyle/>
          <a:p>
            <a:r>
              <a:rPr lang="ja-JP" altLang="en-US" dirty="0" smtClean="0">
                <a:latin typeface="DFGSNGyoSho-W5" panose="03000500010101010101" pitchFamily="66" charset="-128"/>
                <a:ea typeface="DFGSNGyoSho-W5" panose="03000500010101010101" pitchFamily="66" charset="-128"/>
              </a:rPr>
              <a:t>司会者：</a:t>
            </a:r>
            <a:r>
              <a:rPr lang="en-US" altLang="ja-JP" strike="sngStrike" dirty="0" err="1" smtClean="0">
                <a:latin typeface="G-OTF Shin maru Go Pro L" panose="020F0300000000000000" pitchFamily="34" charset="-128"/>
                <a:ea typeface="G-OTF Shin maru Go Pro L" panose="020F0300000000000000" pitchFamily="34" charset="-128"/>
              </a:rPr>
              <a:t>AlphaGo</a:t>
            </a:r>
            <a:r>
              <a:rPr lang="ja-JP" altLang="en-US" dirty="0" smtClean="0">
                <a:latin typeface="G-OTF Shin maru Go Pro L" panose="020F0300000000000000" pitchFamily="34" charset="-128"/>
                <a:ea typeface="G-OTF Shin maru Go Pro L" panose="020F0300000000000000" pitchFamily="34" charset="-128"/>
              </a:rPr>
              <a:t>　</a:t>
            </a:r>
            <a:r>
              <a:rPr lang="en-US" altLang="ja-JP" dirty="0" err="1" smtClean="0">
                <a:solidFill>
                  <a:srgbClr val="FF0000"/>
                </a:solidFill>
                <a:latin typeface="G-OTF Shin maru Go Pro L" panose="020F0300000000000000" pitchFamily="34" charset="-128"/>
                <a:ea typeface="G-OTF Shin maru Go Pro L" panose="020F0300000000000000" pitchFamily="34" charset="-128"/>
              </a:rPr>
              <a:t>AkiraGo</a:t>
            </a:r>
            <a:endParaRPr lang="en-US" altLang="ja-JP" dirty="0" smtClean="0">
              <a:solidFill>
                <a:srgbClr val="FF0000"/>
              </a:solidFill>
              <a:latin typeface="G-OTF Shin maru Go Pro L" panose="020F0300000000000000" pitchFamily="34" charset="-128"/>
              <a:ea typeface="G-OTF Shin maru Go Pro L" panose="020F0300000000000000" pitchFamily="34" charset="-128"/>
            </a:endParaRPr>
          </a:p>
          <a:p>
            <a:r>
              <a:rPr lang="en-US" altLang="zh-CN" dirty="0" smtClean="0">
                <a:latin typeface="DFGSNGyoSho-W5" panose="03000500010101010101" pitchFamily="66" charset="-128"/>
                <a:ea typeface="DFGSNGyoSho-W5" panose="03000500010101010101" pitchFamily="66" charset="-128"/>
              </a:rPr>
              <a:t>2016/06/18</a:t>
            </a:r>
            <a:endParaRPr lang="zh-CN" altLang="en-US" dirty="0" smtClean="0">
              <a:latin typeface="DFGSNGyoSho-W5" panose="03000500010101010101" pitchFamily="66" charset="-128"/>
              <a:ea typeface="DFGSNGyoSho-W5" panose="03000500010101010101" pitchFamily="66" charset="-128"/>
            </a:endParaRPr>
          </a:p>
          <a:p>
            <a:endParaRPr lang="zh-CN" altLang="en-US" dirty="0">
              <a:latin typeface="DFGSNGyoSho-W5" panose="03000500010101010101" pitchFamily="66" charset="-128"/>
              <a:ea typeface="DFGSNGyoSho-W5" panose="03000500010101010101" pitchFamily="66" charset="-128"/>
            </a:endParaRPr>
          </a:p>
        </p:txBody>
      </p:sp>
    </p:spTree>
    <p:extLst>
      <p:ext uri="{BB962C8B-B14F-4D97-AF65-F5344CB8AC3E}">
        <p14:creationId xmlns:p14="http://schemas.microsoft.com/office/powerpoint/2010/main" val="39475662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983585" y="684197"/>
            <a:ext cx="4947481" cy="4947481"/>
          </a:xfrm>
          <a:prstGeom prst="rect">
            <a:avLst/>
          </a:prstGeom>
        </p:spPr>
      </p:pic>
    </p:spTree>
    <p:extLst>
      <p:ext uri="{BB962C8B-B14F-4D97-AF65-F5344CB8AC3E}">
        <p14:creationId xmlns:p14="http://schemas.microsoft.com/office/powerpoint/2010/main" val="12032453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714750" y="1047750"/>
            <a:ext cx="4762500" cy="4762500"/>
          </a:xfrm>
          <a:prstGeom prst="rect">
            <a:avLst/>
          </a:prstGeom>
        </p:spPr>
      </p:pic>
    </p:spTree>
    <p:extLst>
      <p:ext uri="{BB962C8B-B14F-4D97-AF65-F5344CB8AC3E}">
        <p14:creationId xmlns:p14="http://schemas.microsoft.com/office/powerpoint/2010/main" val="2149508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2848866" y="461473"/>
            <a:ext cx="6476322" cy="6153193"/>
          </a:xfrm>
          <a:prstGeom prst="rect">
            <a:avLst/>
          </a:prstGeom>
        </p:spPr>
      </p:pic>
    </p:spTree>
    <p:extLst>
      <p:ext uri="{BB962C8B-B14F-4D97-AF65-F5344CB8AC3E}">
        <p14:creationId xmlns:p14="http://schemas.microsoft.com/office/powerpoint/2010/main" val="21826124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331222" y="909370"/>
            <a:ext cx="7555694" cy="4722309"/>
          </a:xfrm>
          <a:prstGeom prst="rect">
            <a:avLst/>
          </a:prstGeom>
        </p:spPr>
      </p:pic>
    </p:spTree>
    <p:extLst>
      <p:ext uri="{BB962C8B-B14F-4D97-AF65-F5344CB8AC3E}">
        <p14:creationId xmlns:p14="http://schemas.microsoft.com/office/powerpoint/2010/main" val="19078767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114745" y="841095"/>
            <a:ext cx="7981361" cy="5300123"/>
          </a:xfrm>
          <a:prstGeom prst="rect">
            <a:avLst/>
          </a:prstGeom>
        </p:spPr>
      </p:pic>
    </p:spTree>
    <p:extLst>
      <p:ext uri="{BB962C8B-B14F-4D97-AF65-F5344CB8AC3E}">
        <p14:creationId xmlns:p14="http://schemas.microsoft.com/office/powerpoint/2010/main" val="17717452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40930" y="972061"/>
            <a:ext cx="6263326" cy="4384328"/>
          </a:xfrm>
          <a:prstGeom prst="rect">
            <a:avLst/>
          </a:prstGeom>
        </p:spPr>
      </p:pic>
    </p:spTree>
    <p:extLst>
      <p:ext uri="{BB962C8B-B14F-4D97-AF65-F5344CB8AC3E}">
        <p14:creationId xmlns:p14="http://schemas.microsoft.com/office/powerpoint/2010/main" val="4173381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088037" y="455818"/>
            <a:ext cx="8479410" cy="5638808"/>
          </a:xfrm>
          <a:prstGeom prst="rect">
            <a:avLst/>
          </a:prstGeom>
        </p:spPr>
      </p:pic>
    </p:spTree>
    <p:extLst>
      <p:ext uri="{BB962C8B-B14F-4D97-AF65-F5344CB8AC3E}">
        <p14:creationId xmlns:p14="http://schemas.microsoft.com/office/powerpoint/2010/main" val="4987545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652074" y="527901"/>
            <a:ext cx="7538301" cy="5653726"/>
          </a:xfrm>
          <a:prstGeom prst="rect">
            <a:avLst/>
          </a:prstGeom>
        </p:spPr>
      </p:pic>
    </p:spTree>
    <p:extLst>
      <p:ext uri="{BB962C8B-B14F-4D97-AF65-F5344CB8AC3E}">
        <p14:creationId xmlns:p14="http://schemas.microsoft.com/office/powerpoint/2010/main" val="22460745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111820" y="1037492"/>
            <a:ext cx="6534573" cy="4900930"/>
          </a:xfrm>
          <a:prstGeom prst="rect">
            <a:avLst/>
          </a:prstGeom>
        </p:spPr>
      </p:pic>
    </p:spTree>
    <p:extLst>
      <p:ext uri="{BB962C8B-B14F-4D97-AF65-F5344CB8AC3E}">
        <p14:creationId xmlns:p14="http://schemas.microsoft.com/office/powerpoint/2010/main" val="36437697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076454" y="486658"/>
            <a:ext cx="7386540" cy="5740397"/>
          </a:xfrm>
          <a:prstGeom prst="rect">
            <a:avLst/>
          </a:prstGeom>
        </p:spPr>
      </p:pic>
      <p:sp>
        <p:nvSpPr>
          <p:cNvPr id="5" name="椭圆 4"/>
          <p:cNvSpPr/>
          <p:nvPr/>
        </p:nvSpPr>
        <p:spPr>
          <a:xfrm>
            <a:off x="7164371" y="329938"/>
            <a:ext cx="4920792" cy="282804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于号 6"/>
          <p:cNvSpPr/>
          <p:nvPr/>
        </p:nvSpPr>
        <p:spPr>
          <a:xfrm>
            <a:off x="3548552" y="4253059"/>
            <a:ext cx="2823968" cy="452487"/>
          </a:xfrm>
          <a:prstGeom prst="mathEqual">
            <a:avLst>
              <a:gd name="adj1" fmla="val 23520"/>
              <a:gd name="adj2" fmla="val 529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9" name="图片 8"/>
          <p:cNvPicPr>
            <a:picLocks noChangeAspect="1"/>
          </p:cNvPicPr>
          <p:nvPr/>
        </p:nvPicPr>
        <p:blipFill>
          <a:blip r:embed="rId3"/>
          <a:stretch>
            <a:fillRect/>
          </a:stretch>
        </p:blipFill>
        <p:spPr>
          <a:xfrm>
            <a:off x="521903" y="2996611"/>
            <a:ext cx="2965381" cy="2965381"/>
          </a:xfrm>
          <a:prstGeom prst="rect">
            <a:avLst/>
          </a:prstGeom>
        </p:spPr>
      </p:pic>
    </p:spTree>
    <p:extLst>
      <p:ext uri="{BB962C8B-B14F-4D97-AF65-F5344CB8AC3E}">
        <p14:creationId xmlns:p14="http://schemas.microsoft.com/office/powerpoint/2010/main" val="15961609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560" y="0"/>
            <a:ext cx="10070592" cy="6858000"/>
          </a:xfrm>
          <a:prstGeom prst="rect">
            <a:avLst/>
          </a:prstGeom>
        </p:spPr>
      </p:pic>
    </p:spTree>
    <p:extLst>
      <p:ext uri="{BB962C8B-B14F-4D97-AF65-F5344CB8AC3E}">
        <p14:creationId xmlns:p14="http://schemas.microsoft.com/office/powerpoint/2010/main" val="42593462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442965" y="1353090"/>
            <a:ext cx="7343775" cy="4962525"/>
          </a:xfrm>
          <a:prstGeom prst="rect">
            <a:avLst/>
          </a:prstGeom>
        </p:spPr>
      </p:pic>
      <p:sp>
        <p:nvSpPr>
          <p:cNvPr id="5" name="文本框 4"/>
          <p:cNvSpPr txBox="1"/>
          <p:nvPr/>
        </p:nvSpPr>
        <p:spPr>
          <a:xfrm>
            <a:off x="4234433" y="782425"/>
            <a:ext cx="3760838" cy="369332"/>
          </a:xfrm>
          <a:prstGeom prst="rect">
            <a:avLst/>
          </a:prstGeom>
          <a:noFill/>
        </p:spPr>
        <p:txBody>
          <a:bodyPr wrap="none" rtlCol="0">
            <a:spAutoFit/>
          </a:bodyPr>
          <a:lstStyle/>
          <a:p>
            <a:r>
              <a:rPr lang="ja-JP" altLang="en-US" dirty="0" smtClean="0"/>
              <a:t>各</a:t>
            </a:r>
            <a:r>
              <a:rPr lang="ja-JP" altLang="en-US" dirty="0"/>
              <a:t>都道府県で人口の多い</a:t>
            </a:r>
            <a:r>
              <a:rPr lang="ja-JP" altLang="en-US" dirty="0" smtClean="0"/>
              <a:t>名字</a:t>
            </a:r>
            <a:r>
              <a:rPr lang="en-US" altLang="ja-JP" dirty="0" smtClean="0"/>
              <a:t>TOP10</a:t>
            </a:r>
            <a:endParaRPr lang="zh-CN" altLang="en-US" dirty="0"/>
          </a:p>
        </p:txBody>
      </p:sp>
    </p:spTree>
    <p:extLst>
      <p:ext uri="{BB962C8B-B14F-4D97-AF65-F5344CB8AC3E}">
        <p14:creationId xmlns:p14="http://schemas.microsoft.com/office/powerpoint/2010/main" val="1822400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8000" dirty="0" smtClean="0">
                <a:latin typeface="A-OTF Shinsei Kaisho CBSK1 Pro" panose="02020400000000000000" pitchFamily="18" charset="-128"/>
                <a:ea typeface="A-OTF Shinsei Kaisho CBSK1 Pro" panose="02020400000000000000" pitchFamily="18" charset="-128"/>
              </a:rPr>
              <a:t>何じゃこりゃ～</a:t>
            </a:r>
            <a:endParaRPr lang="en-US" altLang="ja-JP" sz="80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8000" dirty="0" smtClean="0">
                <a:latin typeface="A-OTF Shinsei Kaisho CBSK1 Pro" panose="02020400000000000000" pitchFamily="18" charset="-128"/>
                <a:ea typeface="A-OTF Shinsei Kaisho CBSK1 Pro" panose="02020400000000000000" pitchFamily="18" charset="-128"/>
              </a:rPr>
              <a:t>ん～読めない！</a:t>
            </a:r>
            <a:endParaRPr lang="en-US" altLang="ja-JP" sz="8000" dirty="0" smtClean="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8932852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8000" dirty="0" smtClean="0">
                <a:latin typeface="A-OTF Shinsei Kaisho CBSK1 Pro" panose="02020400000000000000" pitchFamily="18" charset="-128"/>
                <a:ea typeface="A-OTF Shinsei Kaisho CBSK1 Pro" panose="02020400000000000000" pitchFamily="18" charset="-128"/>
              </a:rPr>
              <a:t>我孫子</a:t>
            </a:r>
            <a:endParaRPr lang="en-US" altLang="ja-JP" sz="8000" dirty="0" smtClean="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2383775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99374"/>
            <a:ext cx="10515600" cy="4351338"/>
          </a:xfrm>
          <a:effectLst/>
        </p:spPr>
        <p:txBody>
          <a:bodyPr vert="horz" lIns="91440" tIns="45720" rIns="91440" bIns="45720" rtlCol="0">
            <a:noAutofit/>
          </a:bodyPr>
          <a:lstStyle/>
          <a:p>
            <a:pPr marL="0" indent="0" algn="ctr">
              <a:buNone/>
            </a:pPr>
            <a:r>
              <a:rPr lang="ja-JP" altLang="en-US" sz="8000" dirty="0" smtClean="0">
                <a:latin typeface="A-OTF Shinsei Kaisho CBSK1 Pro" panose="02020400000000000000" pitchFamily="18" charset="-128"/>
                <a:ea typeface="A-OTF Shinsei Kaisho CBSK1 Pro" panose="02020400000000000000" pitchFamily="18" charset="-128"/>
              </a:rPr>
              <a:t>我孫子「あびこ」</a:t>
            </a:r>
            <a:endParaRPr lang="en-US" altLang="ja-JP" sz="8000" dirty="0" smtClean="0">
              <a:latin typeface="A-OTF Shinsei Kaisho CBSK1 Pro" panose="02020400000000000000" pitchFamily="18" charset="-128"/>
              <a:ea typeface="A-OTF Shinsei Kaisho CBSK1 Pro" panose="02020400000000000000" pitchFamily="18" charset="-128"/>
            </a:endParaRPr>
          </a:p>
        </p:txBody>
      </p:sp>
      <p:pic>
        <p:nvPicPr>
          <p:cNvPr id="2" name="图片 1"/>
          <p:cNvPicPr>
            <a:picLocks noChangeAspect="1"/>
          </p:cNvPicPr>
          <p:nvPr/>
        </p:nvPicPr>
        <p:blipFill>
          <a:blip r:embed="rId2"/>
          <a:stretch>
            <a:fillRect/>
          </a:stretch>
        </p:blipFill>
        <p:spPr>
          <a:xfrm>
            <a:off x="3452290" y="1486968"/>
            <a:ext cx="5287420" cy="4995428"/>
          </a:xfrm>
          <a:prstGeom prst="rect">
            <a:avLst/>
          </a:prstGeom>
        </p:spPr>
      </p:pic>
    </p:spTree>
    <p:extLst>
      <p:ext uri="{BB962C8B-B14F-4D97-AF65-F5344CB8AC3E}">
        <p14:creationId xmlns:p14="http://schemas.microsoft.com/office/powerpoint/2010/main" val="3694516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2107636"/>
            <a:ext cx="10515600" cy="4351338"/>
          </a:xfrm>
          <a:effectLst/>
        </p:spPr>
        <p:txBody>
          <a:bodyPr vert="horz" lIns="91440" tIns="45720" rIns="91440" bIns="45720" rtlCol="0">
            <a:noAutofit/>
          </a:bodyPr>
          <a:lstStyle/>
          <a:p>
            <a:pPr marL="0" indent="0" algn="ctr">
              <a:buNone/>
            </a:pPr>
            <a:r>
              <a:rPr lang="ja-JP" altLang="en-US" sz="8000" dirty="0">
                <a:latin typeface="A-OTF Shinsei Kaisho CBSK1 Pro" panose="02020400000000000000" pitchFamily="18" charset="-128"/>
                <a:ea typeface="A-OTF Shinsei Kaisho CBSK1 Pro" panose="02020400000000000000" pitchFamily="18" charset="-128"/>
              </a:rPr>
              <a:t>御手</a:t>
            </a:r>
            <a:r>
              <a:rPr lang="ja-JP" altLang="en-US" sz="8000" dirty="0" smtClean="0">
                <a:latin typeface="A-OTF Shinsei Kaisho CBSK1 Pro" panose="02020400000000000000" pitchFamily="18" charset="-128"/>
                <a:ea typeface="A-OTF Shinsei Kaisho CBSK1 Pro" panose="02020400000000000000" pitchFamily="18" charset="-128"/>
              </a:rPr>
              <a:t>洗</a:t>
            </a:r>
            <a:endParaRPr lang="en-US" altLang="ja-JP" sz="8000" dirty="0" smtClean="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588232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227561"/>
            <a:ext cx="10515600" cy="4351338"/>
          </a:xfrm>
          <a:effectLst/>
        </p:spPr>
        <p:txBody>
          <a:bodyPr vert="horz" lIns="91440" tIns="45720" rIns="91440" bIns="45720" rtlCol="0">
            <a:noAutofit/>
          </a:bodyPr>
          <a:lstStyle/>
          <a:p>
            <a:pPr marL="0" indent="0" algn="ctr">
              <a:buNone/>
            </a:pPr>
            <a:r>
              <a:rPr lang="ja-JP" altLang="en-US" sz="8000" dirty="0">
                <a:latin typeface="A-OTF Shinsei Kaisho CBSK1 Pro" panose="02020400000000000000" pitchFamily="18" charset="-128"/>
                <a:ea typeface="A-OTF Shinsei Kaisho CBSK1 Pro" panose="02020400000000000000" pitchFamily="18" charset="-128"/>
              </a:rPr>
              <a:t>御手</a:t>
            </a:r>
            <a:r>
              <a:rPr lang="ja-JP" altLang="en-US" sz="8000" dirty="0" smtClean="0">
                <a:latin typeface="A-OTF Shinsei Kaisho CBSK1 Pro" panose="02020400000000000000" pitchFamily="18" charset="-128"/>
                <a:ea typeface="A-OTF Shinsei Kaisho CBSK1 Pro" panose="02020400000000000000" pitchFamily="18" charset="-128"/>
              </a:rPr>
              <a:t>洗「みたらい」</a:t>
            </a:r>
            <a:endParaRPr lang="en-US" altLang="ja-JP" sz="8000" dirty="0">
              <a:latin typeface="A-OTF Shinsei Kaisho CBSK1 Pro" panose="02020400000000000000" pitchFamily="18" charset="-128"/>
              <a:ea typeface="A-OTF Shinsei Kaisho CBSK1 Pro" panose="02020400000000000000" pitchFamily="18" charset="-128"/>
            </a:endParaRPr>
          </a:p>
          <a:p>
            <a:pPr marL="0" indent="0" algn="ctr">
              <a:buNone/>
            </a:pPr>
            <a:endParaRPr lang="en-US" altLang="ja-JP" sz="8000" dirty="0" smtClean="0">
              <a:latin typeface="A-OTF Shinsei Kaisho CBSK1 Pro" panose="02020400000000000000" pitchFamily="18" charset="-128"/>
              <a:ea typeface="A-OTF Shinsei Kaisho CBSK1 Pro" panose="02020400000000000000" pitchFamily="18" charset="-128"/>
            </a:endParaRPr>
          </a:p>
        </p:txBody>
      </p:sp>
      <p:pic>
        <p:nvPicPr>
          <p:cNvPr id="5" name="图片 4"/>
          <p:cNvPicPr>
            <a:picLocks noChangeAspect="1"/>
          </p:cNvPicPr>
          <p:nvPr/>
        </p:nvPicPr>
        <p:blipFill>
          <a:blip r:embed="rId2"/>
          <a:stretch>
            <a:fillRect/>
          </a:stretch>
        </p:blipFill>
        <p:spPr>
          <a:xfrm>
            <a:off x="2532402" y="1640791"/>
            <a:ext cx="7127195" cy="4751463"/>
          </a:xfrm>
          <a:prstGeom prst="rect">
            <a:avLst/>
          </a:prstGeom>
        </p:spPr>
      </p:pic>
    </p:spTree>
    <p:extLst>
      <p:ext uri="{BB962C8B-B14F-4D97-AF65-F5344CB8AC3E}">
        <p14:creationId xmlns:p14="http://schemas.microsoft.com/office/powerpoint/2010/main" val="1295240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8000" dirty="0">
                <a:latin typeface="A-OTF Shinsei Kaisho CBSK1 Pro" panose="02020400000000000000" pitchFamily="18" charset="-128"/>
                <a:ea typeface="A-OTF Shinsei Kaisho CBSK1 Pro" panose="02020400000000000000" pitchFamily="18" charset="-128"/>
              </a:rPr>
              <a:t>小鳥遊</a:t>
            </a:r>
            <a:endParaRPr lang="en-US" altLang="ja-JP" sz="8000" dirty="0" smtClean="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4283071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466844"/>
            <a:ext cx="10515600" cy="4351338"/>
          </a:xfrm>
          <a:effectLst/>
        </p:spPr>
        <p:txBody>
          <a:bodyPr vert="horz" lIns="91440" tIns="45720" rIns="91440" bIns="45720" rtlCol="0">
            <a:noAutofit/>
          </a:bodyPr>
          <a:lstStyle/>
          <a:p>
            <a:pPr marL="0" indent="0" algn="ctr">
              <a:buNone/>
            </a:pPr>
            <a:r>
              <a:rPr lang="ja-JP" altLang="en-US" sz="8000" dirty="0">
                <a:latin typeface="A-OTF Shinsei Kaisho CBSK1 Pro" panose="02020400000000000000" pitchFamily="18" charset="-128"/>
                <a:ea typeface="A-OTF Shinsei Kaisho CBSK1 Pro" panose="02020400000000000000" pitchFamily="18" charset="-128"/>
              </a:rPr>
              <a:t>小鳥</a:t>
            </a:r>
            <a:r>
              <a:rPr lang="ja-JP" altLang="en-US" sz="8000" dirty="0" smtClean="0">
                <a:latin typeface="A-OTF Shinsei Kaisho CBSK1 Pro" panose="02020400000000000000" pitchFamily="18" charset="-128"/>
                <a:ea typeface="A-OTF Shinsei Kaisho CBSK1 Pro" panose="02020400000000000000" pitchFamily="18" charset="-128"/>
              </a:rPr>
              <a:t>遊「たかなし」</a:t>
            </a:r>
            <a:endParaRPr lang="en-US" altLang="ja-JP" sz="8000" dirty="0" smtClean="0">
              <a:latin typeface="A-OTF Shinsei Kaisho CBSK1 Pro" panose="02020400000000000000" pitchFamily="18" charset="-128"/>
              <a:ea typeface="A-OTF Shinsei Kaisho CBSK1 Pro" panose="02020400000000000000" pitchFamily="18" charset="-128"/>
            </a:endParaRPr>
          </a:p>
        </p:txBody>
      </p:sp>
      <p:pic>
        <p:nvPicPr>
          <p:cNvPr id="2" name="图片 1"/>
          <p:cNvPicPr>
            <a:picLocks noChangeAspect="1"/>
          </p:cNvPicPr>
          <p:nvPr/>
        </p:nvPicPr>
        <p:blipFill>
          <a:blip r:embed="rId2"/>
          <a:stretch>
            <a:fillRect/>
          </a:stretch>
        </p:blipFill>
        <p:spPr>
          <a:xfrm>
            <a:off x="2668631" y="1859957"/>
            <a:ext cx="6854738" cy="4592117"/>
          </a:xfrm>
          <a:prstGeom prst="rect">
            <a:avLst/>
          </a:prstGeom>
        </p:spPr>
      </p:pic>
      <p:sp>
        <p:nvSpPr>
          <p:cNvPr id="3" name="禁止符 2"/>
          <p:cNvSpPr/>
          <p:nvPr/>
        </p:nvSpPr>
        <p:spPr>
          <a:xfrm>
            <a:off x="5469308" y="4271251"/>
            <a:ext cx="1093862" cy="1093862"/>
          </a:xfrm>
          <a:prstGeom prst="noSmoking">
            <a:avLst>
              <a:gd name="adj" fmla="val 910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990132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8000" dirty="0" smtClean="0">
                <a:latin typeface="A-OTF Shinsei Kaisho CBSK1 Pro" panose="02020400000000000000" pitchFamily="18" charset="-128"/>
                <a:ea typeface="A-OTF Shinsei Kaisho CBSK1 Pro" panose="02020400000000000000" pitchFamily="18" charset="-128"/>
              </a:rPr>
              <a:t>月見里</a:t>
            </a:r>
            <a:endParaRPr lang="en-US" altLang="ja-JP" sz="8000" dirty="0" smtClean="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207380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466844"/>
            <a:ext cx="10515600" cy="4351338"/>
          </a:xfrm>
          <a:effectLst/>
        </p:spPr>
        <p:txBody>
          <a:bodyPr vert="horz" lIns="91440" tIns="45720" rIns="91440" bIns="45720" rtlCol="0">
            <a:noAutofit/>
          </a:bodyPr>
          <a:lstStyle/>
          <a:p>
            <a:pPr marL="0" indent="0" algn="ctr">
              <a:buNone/>
            </a:pPr>
            <a:r>
              <a:rPr lang="ja-JP" altLang="en-US" sz="8000" dirty="0" smtClean="0">
                <a:latin typeface="A-OTF Shinsei Kaisho CBSK1 Pro" panose="02020400000000000000" pitchFamily="18" charset="-128"/>
                <a:ea typeface="A-OTF Shinsei Kaisho CBSK1 Pro" panose="02020400000000000000" pitchFamily="18" charset="-128"/>
              </a:rPr>
              <a:t>月見里「やまなし」</a:t>
            </a:r>
            <a:endParaRPr lang="en-US" altLang="ja-JP" sz="8000" dirty="0" smtClean="0">
              <a:latin typeface="A-OTF Shinsei Kaisho CBSK1 Pro" panose="02020400000000000000" pitchFamily="18" charset="-128"/>
              <a:ea typeface="A-OTF Shinsei Kaisho CBSK1 Pro" panose="02020400000000000000" pitchFamily="18" charset="-128"/>
            </a:endParaRPr>
          </a:p>
        </p:txBody>
      </p:sp>
      <p:pic>
        <p:nvPicPr>
          <p:cNvPr id="3" name="图片 2"/>
          <p:cNvPicPr>
            <a:picLocks noChangeAspect="1"/>
          </p:cNvPicPr>
          <p:nvPr/>
        </p:nvPicPr>
        <p:blipFill>
          <a:blip r:embed="rId2"/>
          <a:stretch>
            <a:fillRect/>
          </a:stretch>
        </p:blipFill>
        <p:spPr>
          <a:xfrm>
            <a:off x="2056821" y="1849273"/>
            <a:ext cx="8078357" cy="4727527"/>
          </a:xfrm>
          <a:prstGeom prst="rect">
            <a:avLst/>
          </a:prstGeom>
        </p:spPr>
      </p:pic>
    </p:spTree>
    <p:extLst>
      <p:ext uri="{BB962C8B-B14F-4D97-AF65-F5344CB8AC3E}">
        <p14:creationId xmlns:p14="http://schemas.microsoft.com/office/powerpoint/2010/main" val="672952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18238" y="5458032"/>
            <a:ext cx="1236236" cy="923330"/>
          </a:xfrm>
          <a:prstGeom prst="rect">
            <a:avLst/>
          </a:prstGeom>
          <a:noFill/>
        </p:spPr>
        <p:txBody>
          <a:bodyPr wrap="none" rtlCol="0">
            <a:spAutoFit/>
          </a:bodyPr>
          <a:lstStyle>
            <a:defPPr>
              <a:defRPr lang="zh-CN"/>
            </a:defPPr>
            <a:lvl1pPr>
              <a:defRPr sz="5400">
                <a:latin typeface="DFGSNGyoSho-W5" panose="03000500010101010101" pitchFamily="66" charset="-128"/>
                <a:ea typeface="DFGSNGyoSho-W5" panose="03000500010101010101" pitchFamily="66" charset="-128"/>
              </a:defRPr>
            </a:lvl1pPr>
          </a:lstStyle>
          <a:p>
            <a:r>
              <a:rPr lang="ja-JP" altLang="en-US" dirty="0"/>
              <a:t>・ｖ・</a:t>
            </a:r>
            <a:endParaRPr lang="zh-CN" altLang="en-US" dirty="0"/>
          </a:p>
        </p:txBody>
      </p:sp>
      <p:pic>
        <p:nvPicPr>
          <p:cNvPr id="5" name="图片 4"/>
          <p:cNvPicPr>
            <a:picLocks noChangeAspect="1"/>
          </p:cNvPicPr>
          <p:nvPr/>
        </p:nvPicPr>
        <p:blipFill>
          <a:blip r:embed="rId2"/>
          <a:stretch>
            <a:fillRect/>
          </a:stretch>
        </p:blipFill>
        <p:spPr>
          <a:xfrm>
            <a:off x="1096970" y="674954"/>
            <a:ext cx="4680000" cy="4680000"/>
          </a:xfrm>
          <a:prstGeom prst="rect">
            <a:avLst/>
          </a:prstGeom>
        </p:spPr>
      </p:pic>
      <p:sp>
        <p:nvSpPr>
          <p:cNvPr id="6" name="内容占位符 2"/>
          <p:cNvSpPr>
            <a:spLocks noGrp="1"/>
          </p:cNvSpPr>
          <p:nvPr>
            <p:ph idx="1"/>
          </p:nvPr>
        </p:nvSpPr>
        <p:spPr>
          <a:xfrm>
            <a:off x="6025497" y="674954"/>
            <a:ext cx="5656604" cy="5136023"/>
          </a:xfrm>
          <a:effectLst/>
        </p:spPr>
        <p:txBody>
          <a:bodyPr vert="horz" lIns="91440" tIns="45720" rIns="91440" bIns="45720" rtlCol="0">
            <a:noAutofit/>
          </a:bodyPr>
          <a:lstStyle/>
          <a:p>
            <a:pPr marL="0" indent="0">
              <a:buNone/>
            </a:pPr>
            <a:r>
              <a:rPr lang="ja-JP" altLang="en-US" sz="3600" i="1" dirty="0">
                <a:latin typeface="A-OTF Shinsei Kaisho CBSK1 Pro" panose="02020400000000000000" pitchFamily="18" charset="-128"/>
                <a:ea typeface="A-OTF Shinsei Kaisho CBSK1 Pro" panose="02020400000000000000" pitchFamily="18" charset="-128"/>
              </a:rPr>
              <a:t>プロフィー</a:t>
            </a:r>
            <a:r>
              <a:rPr lang="ja-JP" altLang="en-US" sz="3600" i="1" dirty="0" smtClean="0">
                <a:latin typeface="A-OTF Shinsei Kaisho CBSK1 Pro" panose="02020400000000000000" pitchFamily="18" charset="-128"/>
                <a:ea typeface="A-OTF Shinsei Kaisho CBSK1 Pro" panose="02020400000000000000" pitchFamily="18" charset="-128"/>
              </a:rPr>
              <a:t>ル</a:t>
            </a:r>
            <a:endParaRPr lang="en-US" altLang="ja-JP" sz="3600" i="1" dirty="0">
              <a:latin typeface="A-OTF Shinsei Kaisho CBSK1 Pro" panose="02020400000000000000" pitchFamily="18" charset="-128"/>
              <a:ea typeface="A-OTF Shinsei Kaisho CBSK1 Pro" panose="02020400000000000000" pitchFamily="18" charset="-128"/>
            </a:endParaRPr>
          </a:p>
          <a:p>
            <a:pPr marL="0" indent="0">
              <a:buNone/>
            </a:pPr>
            <a:r>
              <a:rPr lang="ja-JP" altLang="en-US" sz="2400" dirty="0" smtClean="0">
                <a:latin typeface="A-OTF Shinsei Kaisho CBSK1 Pro" panose="02020400000000000000" pitchFamily="18" charset="-128"/>
                <a:ea typeface="A-OTF Shinsei Kaisho CBSK1 Pro" panose="02020400000000000000" pitchFamily="18" charset="-128"/>
              </a:rPr>
              <a:t>・カップ面</a:t>
            </a:r>
            <a:r>
              <a:rPr lang="ja-JP" altLang="en-US" sz="2400" dirty="0">
                <a:latin typeface="A-OTF Shinsei Kaisho CBSK1 Pro" panose="02020400000000000000" pitchFamily="18" charset="-128"/>
                <a:ea typeface="A-OTF Shinsei Kaisho CBSK1 Pro" panose="02020400000000000000" pitchFamily="18" charset="-128"/>
              </a:rPr>
              <a:t>の蓋を</a:t>
            </a:r>
            <a:r>
              <a:rPr lang="en-US" altLang="ja-JP" sz="2400" dirty="0">
                <a:latin typeface="A-OTF Shinsei Kaisho CBSK1 Pro" panose="02020400000000000000" pitchFamily="18" charset="-128"/>
                <a:ea typeface="A-OTF Shinsei Kaisho CBSK1 Pro" panose="02020400000000000000" pitchFamily="18" charset="-128"/>
              </a:rPr>
              <a:t>2000</a:t>
            </a:r>
            <a:r>
              <a:rPr lang="ja-JP" altLang="en-US" sz="2400" dirty="0">
                <a:latin typeface="A-OTF Shinsei Kaisho CBSK1 Pro" panose="02020400000000000000" pitchFamily="18" charset="-128"/>
                <a:ea typeface="A-OTF Shinsei Kaisho CBSK1 Pro" panose="02020400000000000000" pitchFamily="18" charset="-128"/>
              </a:rPr>
              <a:t>個集</a:t>
            </a:r>
            <a:r>
              <a:rPr lang="ja-JP" altLang="en-US" sz="2400" dirty="0" smtClean="0">
                <a:latin typeface="A-OTF Shinsei Kaisho CBSK1 Pro" panose="02020400000000000000" pitchFamily="18" charset="-128"/>
                <a:ea typeface="A-OTF Shinsei Kaisho CBSK1 Pro" panose="02020400000000000000" pitchFamily="18" charset="-128"/>
              </a:rPr>
              <a:t>めると、</a:t>
            </a:r>
            <a:r>
              <a:rPr lang="en-US" altLang="ja-JP" sz="2400" dirty="0" smtClean="0">
                <a:latin typeface="A-OTF Shinsei Kaisho CBSK1 Pro" panose="02020400000000000000" pitchFamily="18" charset="-128"/>
                <a:ea typeface="A-OTF Shinsei Kaisho CBSK1 Pro" panose="02020400000000000000" pitchFamily="18" charset="-128"/>
              </a:rPr>
              <a:t>1</a:t>
            </a:r>
            <a:r>
              <a:rPr lang="ja-JP" altLang="en-US" sz="2400" dirty="0" smtClean="0">
                <a:latin typeface="A-OTF Shinsei Kaisho CBSK1 Pro" panose="02020400000000000000" pitchFamily="18" charset="-128"/>
                <a:ea typeface="A-OTF Shinsei Kaisho CBSK1 Pro" panose="02020400000000000000" pitchFamily="18" charset="-128"/>
              </a:rPr>
              <a:t>個もらえる意味不明なやつ</a:t>
            </a:r>
            <a:endParaRPr lang="en-US" altLang="ja-JP" sz="2400" dirty="0" smtClean="0">
              <a:latin typeface="A-OTF Shinsei Kaisho CBSK1 Pro" panose="02020400000000000000" pitchFamily="18" charset="-128"/>
              <a:ea typeface="A-OTF Shinsei Kaisho CBSK1 Pro" panose="02020400000000000000" pitchFamily="18" charset="-128"/>
            </a:endParaRPr>
          </a:p>
          <a:p>
            <a:pPr marL="0" indent="0">
              <a:buNone/>
            </a:pPr>
            <a:r>
              <a:rPr lang="ja-JP" altLang="en-US" sz="2400" dirty="0" smtClean="0">
                <a:latin typeface="A-OTF Shinsei Kaisho CBSK1 Pro" panose="02020400000000000000" pitchFamily="18" charset="-128"/>
                <a:ea typeface="A-OTF Shinsei Kaisho CBSK1 Pro" panose="02020400000000000000" pitchFamily="18" charset="-128"/>
              </a:rPr>
              <a:t>・ワンコにするつもりでうさぎのアイコンを改造したが、いまいちだと言われている。</a:t>
            </a:r>
            <a:endParaRPr lang="en-US" altLang="ja-JP" sz="2400" dirty="0" smtClean="0">
              <a:latin typeface="A-OTF Shinsei Kaisho CBSK1 Pro" panose="02020400000000000000" pitchFamily="18" charset="-128"/>
              <a:ea typeface="A-OTF Shinsei Kaisho CBSK1 Pro" panose="02020400000000000000" pitchFamily="18" charset="-128"/>
            </a:endParaRPr>
          </a:p>
          <a:p>
            <a:pPr marL="0" indent="0">
              <a:buNone/>
            </a:pPr>
            <a:r>
              <a:rPr lang="ja-JP" altLang="en-US" sz="2400" dirty="0" smtClean="0">
                <a:latin typeface="A-OTF Shinsei Kaisho CBSK1 Pro" panose="02020400000000000000" pitchFamily="18" charset="-128"/>
                <a:ea typeface="A-OTF Shinsei Kaisho CBSK1 Pro" panose="02020400000000000000" pitchFamily="18" charset="-128"/>
              </a:rPr>
              <a:t>・謎の生物</a:t>
            </a:r>
            <a:endParaRPr lang="en-US" altLang="ja-JP" sz="2400" dirty="0">
              <a:latin typeface="A-OTF Shinsei Kaisho CBSK1 Pro" panose="02020400000000000000" pitchFamily="18" charset="-128"/>
              <a:ea typeface="A-OTF Shinsei Kaisho CBSK1 Pro" panose="02020400000000000000" pitchFamily="18" charset="-128"/>
            </a:endParaRPr>
          </a:p>
          <a:p>
            <a:pPr marL="0" indent="0">
              <a:buNone/>
            </a:pPr>
            <a:r>
              <a:rPr lang="ja-JP" altLang="en-US" sz="2400" dirty="0">
                <a:latin typeface="A-OTF Shinsei Kaisho CBSK1 Pro" panose="02020400000000000000" pitchFamily="18" charset="-128"/>
                <a:ea typeface="A-OTF Shinsei Kaisho CBSK1 Pro" panose="02020400000000000000" pitchFamily="18" charset="-128"/>
              </a:rPr>
              <a:t>・裏切りは僕の名前を知っているようで知らないのを僕は知っている</a:t>
            </a:r>
            <a:r>
              <a:rPr lang="ja-JP" altLang="en-US" sz="2400" dirty="0" smtClean="0">
                <a:latin typeface="A-OTF Shinsei Kaisho CBSK1 Pro" panose="02020400000000000000" pitchFamily="18" charset="-128"/>
                <a:ea typeface="A-OTF Shinsei Kaisho CBSK1 Pro" panose="02020400000000000000" pitchFamily="18" charset="-128"/>
              </a:rPr>
              <a:t>。</a:t>
            </a:r>
            <a:endParaRPr lang="en-US" altLang="ja-JP" sz="2400" dirty="0" smtClean="0">
              <a:latin typeface="A-OTF Shinsei Kaisho CBSK1 Pro" panose="02020400000000000000" pitchFamily="18" charset="-128"/>
              <a:ea typeface="A-OTF Shinsei Kaisho CBSK1 Pro" panose="02020400000000000000" pitchFamily="18" charset="-128"/>
            </a:endParaRPr>
          </a:p>
          <a:p>
            <a:pPr marL="0" indent="0">
              <a:buNone/>
            </a:pPr>
            <a:r>
              <a:rPr lang="ja-JP" altLang="en-US" sz="2400" dirty="0" smtClean="0">
                <a:latin typeface="A-OTF Shinsei Kaisho CBSK1 Pro" panose="02020400000000000000" pitchFamily="18" charset="-128"/>
                <a:ea typeface="A-OTF Shinsei Kaisho CBSK1 Pro" panose="02020400000000000000" pitchFamily="18" charset="-128"/>
              </a:rPr>
              <a:t>・好物はまだ解明されてない。</a:t>
            </a:r>
            <a:endParaRPr lang="en-US" altLang="ja-JP" sz="2400" dirty="0" smtClean="0">
              <a:latin typeface="A-OTF Shinsei Kaisho CBSK1 Pro" panose="02020400000000000000" pitchFamily="18" charset="-128"/>
              <a:ea typeface="A-OTF Shinsei Kaisho CBSK1 Pro" panose="02020400000000000000" pitchFamily="18" charset="-128"/>
            </a:endParaRPr>
          </a:p>
          <a:p>
            <a:pPr marL="0" indent="0">
              <a:buNone/>
            </a:pPr>
            <a:r>
              <a:rPr lang="ja-JP" altLang="en-US" sz="2400" dirty="0" smtClean="0">
                <a:latin typeface="A-OTF Shinsei Kaisho CBSK1 Pro" panose="02020400000000000000" pitchFamily="18" charset="-128"/>
                <a:ea typeface="A-OTF Shinsei Kaisho CBSK1 Pro" panose="02020400000000000000" pitchFamily="18" charset="-128"/>
              </a:rPr>
              <a:t>・とにかく謎の生物</a:t>
            </a:r>
            <a:endParaRPr lang="zh-CN" altLang="en-US" sz="2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062778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8000" dirty="0">
                <a:latin typeface="A-OTF Shinsei Kaisho CBSK1 Pro" panose="02020400000000000000" pitchFamily="18" charset="-128"/>
                <a:ea typeface="A-OTF Shinsei Kaisho CBSK1 Pro" panose="02020400000000000000" pitchFamily="18" charset="-128"/>
              </a:rPr>
              <a:t>七五三</a:t>
            </a:r>
            <a:endParaRPr lang="en-US" altLang="ja-JP" sz="8000" dirty="0" smtClean="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4294297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637760"/>
            <a:ext cx="10515600" cy="4351338"/>
          </a:xfrm>
          <a:effectLst/>
        </p:spPr>
        <p:txBody>
          <a:bodyPr vert="horz" lIns="91440" tIns="45720" rIns="91440" bIns="45720" rtlCol="0">
            <a:noAutofit/>
          </a:bodyPr>
          <a:lstStyle/>
          <a:p>
            <a:pPr marL="0" indent="0" algn="ctr">
              <a:buNone/>
            </a:pPr>
            <a:r>
              <a:rPr lang="ja-JP" altLang="en-US" sz="8000" dirty="0" smtClean="0">
                <a:latin typeface="A-OTF Shinsei Kaisho CBSK1 Pro" panose="02020400000000000000" pitchFamily="18" charset="-128"/>
                <a:ea typeface="A-OTF Shinsei Kaisho CBSK1 Pro" panose="02020400000000000000" pitchFamily="18" charset="-128"/>
              </a:rPr>
              <a:t>七五三「しめ」</a:t>
            </a:r>
            <a:endParaRPr lang="en-US" altLang="ja-JP" sz="8000" dirty="0" smtClean="0">
              <a:latin typeface="A-OTF Shinsei Kaisho CBSK1 Pro" panose="02020400000000000000" pitchFamily="18" charset="-128"/>
              <a:ea typeface="A-OTF Shinsei Kaisho CBSK1 Pro" panose="02020400000000000000" pitchFamily="18" charset="-128"/>
            </a:endParaRPr>
          </a:p>
        </p:txBody>
      </p:sp>
      <p:pic>
        <p:nvPicPr>
          <p:cNvPr id="2" name="图片 1"/>
          <p:cNvPicPr>
            <a:picLocks noChangeAspect="1"/>
          </p:cNvPicPr>
          <p:nvPr/>
        </p:nvPicPr>
        <p:blipFill>
          <a:blip r:embed="rId2"/>
          <a:stretch>
            <a:fillRect/>
          </a:stretch>
        </p:blipFill>
        <p:spPr>
          <a:xfrm>
            <a:off x="756703" y="2083973"/>
            <a:ext cx="4851760" cy="3804079"/>
          </a:xfrm>
          <a:prstGeom prst="rect">
            <a:avLst/>
          </a:prstGeom>
        </p:spPr>
      </p:pic>
      <p:sp>
        <p:nvSpPr>
          <p:cNvPr id="3" name="文本框 2"/>
          <p:cNvSpPr txBox="1"/>
          <p:nvPr/>
        </p:nvSpPr>
        <p:spPr>
          <a:xfrm>
            <a:off x="5930781" y="2216297"/>
            <a:ext cx="5281301" cy="3539430"/>
          </a:xfrm>
          <a:prstGeom prst="rect">
            <a:avLst/>
          </a:prstGeom>
          <a:noFill/>
        </p:spPr>
        <p:txBody>
          <a:bodyPr wrap="square" rtlCol="0">
            <a:spAutoFit/>
          </a:bodyPr>
          <a:lstStyle/>
          <a:p>
            <a:r>
              <a:rPr lang="ja-JP" altLang="en-US" sz="2800" dirty="0">
                <a:latin typeface="DFPKaiSho-XB" panose="03000900010101010101" pitchFamily="66" charset="-128"/>
                <a:ea typeface="DFPKaiSho-XB" panose="03000900010101010101" pitchFamily="66" charset="-128"/>
              </a:rPr>
              <a:t>しめなわを</a:t>
            </a:r>
            <a:r>
              <a:rPr lang="ja-JP" altLang="en-US" sz="2800" dirty="0">
                <a:latin typeface="DFPKaiSho-XB" panose="03000900010101010101" pitchFamily="66" charset="-128"/>
                <a:ea typeface="DFPKaiSho-XB" panose="03000900010101010101" pitchFamily="66" charset="-128"/>
                <a:hlinkClick r:id="rId3"/>
              </a:rPr>
              <a:t>七五三縄</a:t>
            </a:r>
            <a:r>
              <a:rPr lang="ja-JP" altLang="en-US" sz="2800" dirty="0">
                <a:latin typeface="DFPKaiSho-XB" panose="03000900010101010101" pitchFamily="66" charset="-128"/>
                <a:ea typeface="DFPKaiSho-XB" panose="03000900010101010101" pitchFamily="66" charset="-128"/>
              </a:rPr>
              <a:t>とも書く。</a:t>
            </a:r>
            <a:br>
              <a:rPr lang="ja-JP" altLang="en-US" sz="2800" dirty="0">
                <a:latin typeface="DFPKaiSho-XB" panose="03000900010101010101" pitchFamily="66" charset="-128"/>
                <a:ea typeface="DFPKaiSho-XB" panose="03000900010101010101" pitchFamily="66" charset="-128"/>
              </a:rPr>
            </a:br>
            <a:r>
              <a:rPr lang="ja-JP" altLang="en-US" sz="2800" dirty="0">
                <a:latin typeface="DFPKaiSho-XB" panose="03000900010101010101" pitchFamily="66" charset="-128"/>
                <a:ea typeface="DFPKaiSho-XB" panose="03000900010101010101" pitchFamily="66" charset="-128"/>
              </a:rPr>
              <a:t>〆の子の藁を七本、五本、三本と垂らす事による。</a:t>
            </a:r>
            <a:br>
              <a:rPr lang="ja-JP" altLang="en-US" sz="2800" dirty="0">
                <a:latin typeface="DFPKaiSho-XB" panose="03000900010101010101" pitchFamily="66" charset="-128"/>
                <a:ea typeface="DFPKaiSho-XB" panose="03000900010101010101" pitchFamily="66" charset="-128"/>
              </a:rPr>
            </a:br>
            <a:r>
              <a:rPr lang="ja-JP" altLang="en-US" sz="2800" dirty="0">
                <a:latin typeface="DFPKaiSho-XB" panose="03000900010101010101" pitchFamily="66" charset="-128"/>
                <a:ea typeface="DFPKaiSho-XB" panose="03000900010101010101" pitchFamily="66" charset="-128"/>
              </a:rPr>
              <a:t>しかし、現在は見ることは少ない。</a:t>
            </a:r>
            <a:br>
              <a:rPr lang="ja-JP" altLang="en-US" sz="2800" dirty="0">
                <a:latin typeface="DFPKaiSho-XB" panose="03000900010101010101" pitchFamily="66" charset="-128"/>
                <a:ea typeface="DFPKaiSho-XB" panose="03000900010101010101" pitchFamily="66" charset="-128"/>
              </a:rPr>
            </a:br>
            <a:r>
              <a:rPr lang="ja-JP" altLang="en-US" sz="2800" dirty="0">
                <a:latin typeface="DFPKaiSho-XB" panose="03000900010101010101" pitchFamily="66" charset="-128"/>
                <a:ea typeface="DFPKaiSho-XB" panose="03000900010101010101" pitchFamily="66" charset="-128"/>
              </a:rPr>
              <a:t>常時掲げるものより、祭礼の時に用いる注連縄に見ることがある。</a:t>
            </a:r>
            <a:endParaRPr lang="zh-CN" altLang="en-US" sz="2800" dirty="0">
              <a:latin typeface="DFPKaiSho-XB" panose="03000900010101010101" pitchFamily="66" charset="-128"/>
              <a:ea typeface="DFPKaiSho-XB" panose="03000900010101010101" pitchFamily="66" charset="-128"/>
            </a:endParaRPr>
          </a:p>
        </p:txBody>
      </p:sp>
    </p:spTree>
    <p:extLst>
      <p:ext uri="{BB962C8B-B14F-4D97-AF65-F5344CB8AC3E}">
        <p14:creationId xmlns:p14="http://schemas.microsoft.com/office/powerpoint/2010/main" val="290167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7544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615296" y="1825625"/>
            <a:ext cx="11032621" cy="4351338"/>
          </a:xfrm>
          <a:effectLst/>
        </p:spPr>
        <p:txBody>
          <a:bodyPr vert="horz" lIns="91440" tIns="45720" rIns="91440" bIns="45720" rtlCol="0">
            <a:noAutofit/>
          </a:bodyPr>
          <a:lstStyle/>
          <a:p>
            <a:pPr marL="0" indent="0" algn="ctr">
              <a:buNone/>
            </a:pPr>
            <a:r>
              <a:rPr lang="ja-JP" altLang="en-US" sz="7200" dirty="0" smtClean="0">
                <a:latin typeface="A-OTF Shinsei Kaisho CBSK1 Pro" panose="02020400000000000000" pitchFamily="18" charset="-128"/>
                <a:ea typeface="A-OTF Shinsei Kaisho CBSK1 Pro" panose="02020400000000000000" pitchFamily="18" charset="-128"/>
              </a:rPr>
              <a:t>私の</a:t>
            </a:r>
            <a:r>
              <a:rPr lang="ja-JP" altLang="en-US" sz="7200" dirty="0">
                <a:latin typeface="A-OTF Shinsei Kaisho CBSK1 Pro" panose="02020400000000000000" pitchFamily="18" charset="-128"/>
                <a:ea typeface="A-OTF Shinsei Kaisho CBSK1 Pro" panose="02020400000000000000" pitchFamily="18" charset="-128"/>
              </a:rPr>
              <a:t>知</a:t>
            </a:r>
            <a:r>
              <a:rPr lang="ja-JP" altLang="en-US" sz="7200" dirty="0" smtClean="0">
                <a:latin typeface="A-OTF Shinsei Kaisho CBSK1 Pro" panose="02020400000000000000" pitchFamily="18" charset="-128"/>
                <a:ea typeface="A-OTF Shinsei Kaisho CBSK1 Pro" panose="02020400000000000000" pitchFamily="18" charset="-128"/>
              </a:rPr>
              <a:t>ってい</a:t>
            </a:r>
            <a:r>
              <a:rPr lang="ja-JP" altLang="en-US" sz="7200" dirty="0">
                <a:latin typeface="A-OTF Shinsei Kaisho CBSK1 Pro" panose="02020400000000000000" pitchFamily="18" charset="-128"/>
                <a:ea typeface="A-OTF Shinsei Kaisho CBSK1 Pro" panose="02020400000000000000" pitchFamily="18" charset="-128"/>
              </a:rPr>
              <a:t>た</a:t>
            </a:r>
            <a:r>
              <a:rPr lang="ja-JP" altLang="en-US" sz="7200" dirty="0" smtClean="0">
                <a:latin typeface="A-OTF Shinsei Kaisho CBSK1 Pro" panose="02020400000000000000" pitchFamily="18" charset="-128"/>
                <a:ea typeface="A-OTF Shinsei Kaisho CBSK1 Pro" panose="02020400000000000000" pitchFamily="18" charset="-128"/>
              </a:rPr>
              <a:t>「</a:t>
            </a:r>
            <a:r>
              <a:rPr lang="en-US" altLang="ja-JP" sz="7200" dirty="0" smtClean="0">
                <a:latin typeface="A-OTF Shinsei Kaisho CBSK1 Pro" panose="02020400000000000000" pitchFamily="18" charset="-128"/>
                <a:ea typeface="A-OTF Shinsei Kaisho CBSK1 Pro" panose="02020400000000000000" pitchFamily="18" charset="-128"/>
              </a:rPr>
              <a:t>XX</a:t>
            </a:r>
            <a:r>
              <a:rPr lang="ja-JP" altLang="en-US" sz="7200" dirty="0" smtClean="0">
                <a:latin typeface="A-OTF Shinsei Kaisho CBSK1 Pro" panose="02020400000000000000" pitchFamily="18" charset="-128"/>
                <a:ea typeface="A-OTF Shinsei Kaisho CBSK1 Pro" panose="02020400000000000000" pitchFamily="18" charset="-128"/>
              </a:rPr>
              <a:t>」！</a:t>
            </a:r>
            <a:endParaRPr lang="en-US" altLang="ja-JP" sz="72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en-US" altLang="ja-JP" sz="3200" dirty="0" smtClean="0">
                <a:latin typeface="A-OTF Shinsei Kaisho CBSK1 Pro" panose="02020400000000000000" pitchFamily="18" charset="-128"/>
                <a:ea typeface="A-OTF Shinsei Kaisho CBSK1 Pro" panose="02020400000000000000" pitchFamily="18" charset="-128"/>
              </a:rPr>
              <a:t>※TOP</a:t>
            </a:r>
            <a:r>
              <a:rPr lang="ja-JP" altLang="en-US" sz="3200" dirty="0" smtClean="0">
                <a:latin typeface="A-OTF Shinsei Kaisho CBSK1 Pro" panose="02020400000000000000" pitchFamily="18" charset="-128"/>
                <a:ea typeface="A-OTF Shinsei Kaisho CBSK1 Pro" panose="02020400000000000000" pitchFamily="18" charset="-128"/>
              </a:rPr>
              <a:t>１０から名字を選んで話しましょう！</a:t>
            </a:r>
            <a:endParaRPr lang="en-US" altLang="ja-JP" sz="32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3200" dirty="0" smtClean="0">
                <a:latin typeface="A-OTF Shinsei Kaisho CBSK1 Pro" panose="02020400000000000000" pitchFamily="18" charset="-128"/>
                <a:ea typeface="A-OTF Shinsei Kaisho CBSK1 Pro" panose="02020400000000000000" pitchFamily="18" charset="-128"/>
              </a:rPr>
              <a:t>（１分間トーク）</a:t>
            </a:r>
            <a:endParaRPr lang="en-US" altLang="ja-JP" sz="1050" dirty="0" smtClean="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5420516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8000" dirty="0" smtClean="0">
                <a:latin typeface="A-OTF Shinsei Kaisho CBSK1 Pro" panose="02020400000000000000" pitchFamily="18" charset="-128"/>
                <a:ea typeface="A-OTF Shinsei Kaisho CBSK1 Pro" panose="02020400000000000000" pitchFamily="18" charset="-128"/>
              </a:rPr>
              <a:t>地名</a:t>
            </a:r>
            <a:endParaRPr lang="zh-CN" altLang="en-US" sz="80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36430689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8000" dirty="0" smtClean="0">
                <a:latin typeface="A-OTF Shinsei Kaisho CBSK1 Pro" panose="02020400000000000000" pitchFamily="18" charset="-128"/>
                <a:ea typeface="A-OTF Shinsei Kaisho CBSK1 Pro" panose="02020400000000000000" pitchFamily="18" charset="-128"/>
              </a:rPr>
              <a:t>さて、日本の都道府県を読めるでしょうかー</a:t>
            </a:r>
            <a:endParaRPr lang="zh-CN" altLang="en-US" sz="80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23984578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50595" y="0"/>
            <a:ext cx="8747184" cy="6858000"/>
          </a:xfrm>
          <a:prstGeom prst="rect">
            <a:avLst/>
          </a:prstGeom>
        </p:spPr>
      </p:pic>
    </p:spTree>
    <p:extLst>
      <p:ext uri="{BB962C8B-B14F-4D97-AF65-F5344CB8AC3E}">
        <p14:creationId xmlns:p14="http://schemas.microsoft.com/office/powerpoint/2010/main" val="1368751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911552" y="0"/>
            <a:ext cx="10668000" cy="6858000"/>
          </a:xfrm>
          <a:prstGeom prst="rect">
            <a:avLst/>
          </a:prstGeom>
        </p:spPr>
      </p:pic>
    </p:spTree>
    <p:extLst>
      <p:ext uri="{BB962C8B-B14F-4D97-AF65-F5344CB8AC3E}">
        <p14:creationId xmlns:p14="http://schemas.microsoft.com/office/powerpoint/2010/main" val="2911206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8000" dirty="0" smtClean="0">
                <a:latin typeface="A-OTF Shinsei Kaisho CBSK1 Pro" panose="02020400000000000000" pitchFamily="18" charset="-128"/>
                <a:ea typeface="A-OTF Shinsei Kaisho CBSK1 Pro" panose="02020400000000000000" pitchFamily="18" charset="-128"/>
              </a:rPr>
              <a:t>地名クイズ</a:t>
            </a:r>
            <a:endParaRPr lang="en-US" altLang="ja-JP" sz="80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3600" dirty="0" smtClean="0">
                <a:latin typeface="A-OTF Shinsei Kaisho CBSK1 Pro" panose="02020400000000000000" pitchFamily="18" charset="-128"/>
                <a:ea typeface="A-OTF Shinsei Kaisho CBSK1 Pro" panose="02020400000000000000" pitchFamily="18" charset="-128"/>
              </a:rPr>
              <a:t>ヒントから地名を当てよう</a:t>
            </a:r>
            <a:endParaRPr lang="en-US" altLang="ja-JP" sz="8000" dirty="0" smtClean="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4116702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・富士山</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・伊豆の踊り子</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・緑茶</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a:t>
            </a:r>
            <a:r>
              <a:rPr lang="en-US" altLang="ja-JP" sz="4800" dirty="0" smtClean="0">
                <a:latin typeface="A-OTF Shinsei Kaisho CBSK1 Pro" panose="02020400000000000000" pitchFamily="18" charset="-128"/>
                <a:ea typeface="A-OTF Shinsei Kaisho CBSK1 Pro" panose="02020400000000000000" pitchFamily="18" charset="-128"/>
              </a:rPr>
              <a:t>silent hill</a:t>
            </a:r>
          </a:p>
        </p:txBody>
      </p:sp>
    </p:spTree>
    <p:extLst>
      <p:ext uri="{BB962C8B-B14F-4D97-AF65-F5344CB8AC3E}">
        <p14:creationId xmlns:p14="http://schemas.microsoft.com/office/powerpoint/2010/main" val="106021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p:cNvPicPr>
          <p:nvPr/>
        </p:nvPicPr>
        <p:blipFill>
          <a:blip r:embed="rId2">
            <a:extLst>
              <a:ext uri="{28A0092B-C50C-407E-A947-70E740481C1C}">
                <a14:useLocalDpi xmlns:a14="http://schemas.microsoft.com/office/drawing/2010/main" val="0"/>
              </a:ext>
            </a:extLst>
          </a:blip>
          <a:stretch>
            <a:fillRect/>
          </a:stretch>
        </p:blipFill>
        <p:spPr>
          <a:xfrm>
            <a:off x="1230862" y="648056"/>
            <a:ext cx="4680000" cy="4680000"/>
          </a:xfrm>
          <a:prstGeom prst="rect">
            <a:avLst/>
          </a:prstGeom>
        </p:spPr>
      </p:pic>
      <p:sp>
        <p:nvSpPr>
          <p:cNvPr id="4" name="文本框 3"/>
          <p:cNvSpPr txBox="1"/>
          <p:nvPr/>
        </p:nvSpPr>
        <p:spPr>
          <a:xfrm>
            <a:off x="2266659" y="5508513"/>
            <a:ext cx="2608406" cy="923330"/>
          </a:xfrm>
          <a:prstGeom prst="rect">
            <a:avLst/>
          </a:prstGeom>
          <a:noFill/>
        </p:spPr>
        <p:txBody>
          <a:bodyPr wrap="none" rtlCol="0">
            <a:spAutoFit/>
          </a:bodyPr>
          <a:lstStyle/>
          <a:p>
            <a:r>
              <a:rPr lang="ja-JP" altLang="en-US" sz="5400" dirty="0">
                <a:latin typeface="DFGSNGyoSho-W5" panose="03000500010101010101" pitchFamily="66" charset="-128"/>
                <a:ea typeface="DFGSNGyoSho-W5" panose="03000500010101010101" pitchFamily="66" charset="-128"/>
              </a:rPr>
              <a:t>星</a:t>
            </a:r>
            <a:r>
              <a:rPr lang="ja-JP" altLang="en-US" sz="5400" dirty="0" smtClean="0">
                <a:latin typeface="DFGSNGyoSho-W5" panose="03000500010101010101" pitchFamily="66" charset="-128"/>
                <a:ea typeface="DFGSNGyoSho-W5" panose="03000500010101010101" pitchFamily="66" charset="-128"/>
              </a:rPr>
              <a:t>野　</a:t>
            </a:r>
            <a:r>
              <a:rPr lang="ja-JP" altLang="en-US" sz="5400" dirty="0" smtClean="0">
                <a:latin typeface="DFGSNGyoSho-W5" panose="03000500010101010101" pitchFamily="66" charset="-128"/>
                <a:ea typeface="DFGSNGyoSho-W5" panose="03000500010101010101" pitchFamily="66" charset="-128"/>
              </a:rPr>
              <a:t>彰</a:t>
            </a:r>
            <a:endParaRPr lang="zh-CN" altLang="en-US" sz="5400" dirty="0">
              <a:latin typeface="DFGSNGyoSho-W5" panose="03000500010101010101" pitchFamily="66" charset="-128"/>
              <a:ea typeface="DFGSNGyoSho-W5" panose="03000500010101010101" pitchFamily="66" charset="-128"/>
            </a:endParaRPr>
          </a:p>
        </p:txBody>
      </p:sp>
      <p:sp>
        <p:nvSpPr>
          <p:cNvPr id="5" name="内容占位符 2"/>
          <p:cNvSpPr>
            <a:spLocks noGrp="1"/>
          </p:cNvSpPr>
          <p:nvPr>
            <p:ph idx="1"/>
          </p:nvPr>
        </p:nvSpPr>
        <p:spPr>
          <a:xfrm>
            <a:off x="6025497" y="648055"/>
            <a:ext cx="5656604" cy="5522009"/>
          </a:xfrm>
          <a:effectLst/>
        </p:spPr>
        <p:txBody>
          <a:bodyPr vert="horz" lIns="91440" tIns="45720" rIns="91440" bIns="45720" rtlCol="0">
            <a:noAutofit/>
          </a:bodyPr>
          <a:lstStyle/>
          <a:p>
            <a:pPr marL="0" indent="0">
              <a:buNone/>
            </a:pPr>
            <a:r>
              <a:rPr lang="ja-JP" altLang="en-US" sz="3600" i="1" dirty="0" smtClean="0">
                <a:latin typeface="A-OTF Shinsei Kaisho CBSK1 Pro" panose="02020400000000000000" pitchFamily="18" charset="-128"/>
                <a:ea typeface="A-OTF Shinsei Kaisho CBSK1 Pro" panose="02020400000000000000" pitchFamily="18" charset="-128"/>
              </a:rPr>
              <a:t>プロフィール</a:t>
            </a:r>
            <a:endParaRPr lang="en-US" altLang="ja-JP" sz="3600" i="1" dirty="0" smtClean="0">
              <a:latin typeface="A-OTF Shinsei Kaisho CBSK1 Pro" panose="02020400000000000000" pitchFamily="18" charset="-128"/>
              <a:ea typeface="A-OTF Shinsei Kaisho CBSK1 Pro" panose="02020400000000000000" pitchFamily="18" charset="-128"/>
            </a:endParaRPr>
          </a:p>
          <a:p>
            <a:pPr marL="0" indent="0">
              <a:buNone/>
            </a:pPr>
            <a:r>
              <a:rPr lang="ja-JP" altLang="en-US" sz="2400" dirty="0" smtClean="0">
                <a:latin typeface="A-OTF Shinsei Kaisho CBSK1 Pro" panose="02020400000000000000" pitchFamily="18" charset="-128"/>
                <a:ea typeface="A-OTF Shinsei Kaisho CBSK1 Pro" panose="02020400000000000000" pitchFamily="18" charset="-128"/>
              </a:rPr>
              <a:t>・好物：声優ラジオ、辛いもの</a:t>
            </a:r>
            <a:endParaRPr lang="en-US" altLang="ja-JP" sz="2400" dirty="0" smtClean="0">
              <a:latin typeface="A-OTF Shinsei Kaisho CBSK1 Pro" panose="02020400000000000000" pitchFamily="18" charset="-128"/>
              <a:ea typeface="A-OTF Shinsei Kaisho CBSK1 Pro" panose="02020400000000000000" pitchFamily="18" charset="-128"/>
            </a:endParaRPr>
          </a:p>
          <a:p>
            <a:pPr marL="0" indent="0">
              <a:buNone/>
            </a:pPr>
            <a:r>
              <a:rPr lang="ja-JP" altLang="en-US" sz="2400" dirty="0" smtClean="0">
                <a:latin typeface="A-OTF Shinsei Kaisho CBSK1 Pro" panose="02020400000000000000" pitchFamily="18" charset="-128"/>
                <a:ea typeface="A-OTF Shinsei Kaisho CBSK1 Pro" panose="02020400000000000000" pitchFamily="18" charset="-128"/>
              </a:rPr>
              <a:t>・人良しのお姉ちゃん</a:t>
            </a:r>
            <a:endParaRPr lang="en-US" altLang="ja-JP" sz="2400" dirty="0" smtClean="0">
              <a:latin typeface="A-OTF Shinsei Kaisho CBSK1 Pro" panose="02020400000000000000" pitchFamily="18" charset="-128"/>
              <a:ea typeface="A-OTF Shinsei Kaisho CBSK1 Pro" panose="02020400000000000000" pitchFamily="18" charset="-128"/>
            </a:endParaRPr>
          </a:p>
          <a:p>
            <a:pPr marL="0" indent="0">
              <a:buNone/>
            </a:pPr>
            <a:r>
              <a:rPr lang="ja-JP" altLang="en-US" sz="2400" dirty="0" smtClean="0">
                <a:latin typeface="A-OTF Shinsei Kaisho CBSK1 Pro" panose="02020400000000000000" pitchFamily="18" charset="-128"/>
                <a:ea typeface="A-OTF Shinsei Kaisho CBSK1 Pro" panose="02020400000000000000" pitchFamily="18" charset="-128"/>
              </a:rPr>
              <a:t>・一年前から干</a:t>
            </a:r>
            <a:r>
              <a:rPr lang="ja-JP" altLang="en-US" sz="2400" dirty="0">
                <a:latin typeface="A-OTF Shinsei Kaisho CBSK1 Pro" panose="02020400000000000000" pitchFamily="18" charset="-128"/>
                <a:ea typeface="A-OTF Shinsei Kaisho CBSK1 Pro" panose="02020400000000000000" pitchFamily="18" charset="-128"/>
              </a:rPr>
              <a:t>物</a:t>
            </a:r>
            <a:r>
              <a:rPr lang="ja-JP" altLang="en-US" sz="2400" dirty="0" smtClean="0">
                <a:latin typeface="A-OTF Shinsei Kaisho CBSK1 Pro" panose="02020400000000000000" pitchFamily="18" charset="-128"/>
                <a:ea typeface="A-OTF Shinsei Kaisho CBSK1 Pro" panose="02020400000000000000" pitchFamily="18" charset="-128"/>
              </a:rPr>
              <a:t>女の卒業を目</a:t>
            </a:r>
            <a:r>
              <a:rPr lang="ja-JP" altLang="en-US" sz="2400" dirty="0">
                <a:latin typeface="A-OTF Shinsei Kaisho CBSK1 Pro" panose="02020400000000000000" pitchFamily="18" charset="-128"/>
                <a:ea typeface="A-OTF Shinsei Kaisho CBSK1 Pro" panose="02020400000000000000" pitchFamily="18" charset="-128"/>
              </a:rPr>
              <a:t>指</a:t>
            </a:r>
            <a:r>
              <a:rPr lang="ja-JP" altLang="en-US" sz="2400" dirty="0" smtClean="0">
                <a:latin typeface="A-OTF Shinsei Kaisho CBSK1 Pro" panose="02020400000000000000" pitchFamily="18" charset="-128"/>
                <a:ea typeface="A-OTF Shinsei Kaisho CBSK1 Pro" panose="02020400000000000000" pitchFamily="18" charset="-128"/>
              </a:rPr>
              <a:t>しているらしいが、進捗は不明。</a:t>
            </a:r>
            <a:endParaRPr lang="en-US" altLang="ja-JP" sz="2400" dirty="0" smtClean="0">
              <a:latin typeface="A-OTF Shinsei Kaisho CBSK1 Pro" panose="02020400000000000000" pitchFamily="18" charset="-128"/>
              <a:ea typeface="A-OTF Shinsei Kaisho CBSK1 Pro" panose="02020400000000000000" pitchFamily="18" charset="-128"/>
            </a:endParaRPr>
          </a:p>
          <a:p>
            <a:pPr marL="0" indent="0">
              <a:buNone/>
            </a:pPr>
            <a:r>
              <a:rPr lang="ja-JP" altLang="en-US" sz="2400" dirty="0" smtClean="0">
                <a:latin typeface="A-OTF Shinsei Kaisho CBSK1 Pro" panose="02020400000000000000" pitchFamily="18" charset="-128"/>
                <a:ea typeface="A-OTF Shinsei Kaisho CBSK1 Pro" panose="02020400000000000000" pitchFamily="18" charset="-128"/>
              </a:rPr>
              <a:t>・真面目さや心強さを感じる一方、わりと怖がりやさん。幽霊や赤い液体などいきなり見せてしまうと縁を切られるそうなので、要注意。</a:t>
            </a:r>
            <a:endParaRPr lang="en-US" altLang="ja-JP" sz="2400" dirty="0" smtClean="0">
              <a:latin typeface="A-OTF Shinsei Kaisho CBSK1 Pro" panose="02020400000000000000" pitchFamily="18" charset="-128"/>
              <a:ea typeface="A-OTF Shinsei Kaisho CBSK1 Pro" panose="02020400000000000000" pitchFamily="18" charset="-128"/>
            </a:endParaRPr>
          </a:p>
          <a:p>
            <a:pPr marL="0" indent="0">
              <a:buNone/>
            </a:pPr>
            <a:r>
              <a:rPr lang="ja-JP" altLang="en-US" sz="2400" dirty="0" smtClean="0">
                <a:latin typeface="A-OTF Shinsei Kaisho CBSK1 Pro" panose="02020400000000000000" pitchFamily="18" charset="-128"/>
                <a:ea typeface="A-OTF Shinsei Kaisho CBSK1 Pro" panose="02020400000000000000" pitchFamily="18" charset="-128"/>
              </a:rPr>
              <a:t>・足が信じられないほど弱いので、近距離戦タイプ。（それでもストーカー自称？）</a:t>
            </a:r>
            <a:endParaRPr lang="en-US" altLang="ja-JP" sz="2400" dirty="0" smtClean="0">
              <a:latin typeface="A-OTF Shinsei Kaisho CBSK1 Pro" panose="02020400000000000000" pitchFamily="18" charset="-128"/>
              <a:ea typeface="A-OTF Shinsei Kaisho CBSK1 Pro" panose="02020400000000000000" pitchFamily="18" charset="-128"/>
            </a:endParaRPr>
          </a:p>
          <a:p>
            <a:pPr marL="0" indent="0">
              <a:buNone/>
            </a:pPr>
            <a:endParaRPr lang="en-US" altLang="ja-JP" sz="2400" dirty="0" smtClean="0">
              <a:latin typeface="A-OTF Shinsei Kaisho CBSK1 Pro" panose="02020400000000000000" pitchFamily="18" charset="-128"/>
              <a:ea typeface="A-OTF Shinsei Kaisho CBSK1 Pro" panose="02020400000000000000" pitchFamily="18" charset="-128"/>
            </a:endParaRPr>
          </a:p>
          <a:p>
            <a:pPr marL="0" indent="0">
              <a:buNone/>
            </a:pPr>
            <a:endParaRPr lang="zh-CN" altLang="en-US" sz="2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2898264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・たこ焼き</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a:t>
            </a:r>
            <a:r>
              <a:rPr lang="en-US" altLang="ja-JP" sz="4800" dirty="0" smtClean="0">
                <a:latin typeface="A-OTF Shinsei Kaisho CBSK1 Pro" panose="02020400000000000000" pitchFamily="18" charset="-128"/>
                <a:ea typeface="A-OTF Shinsei Kaisho CBSK1 Pro" panose="02020400000000000000" pitchFamily="18" charset="-128"/>
              </a:rPr>
              <a:t>USJ</a:t>
            </a: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・甲子園</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・通天閣</a:t>
            </a:r>
            <a:endParaRPr lang="en-US" altLang="ja-JP" sz="4800" dirty="0" smtClean="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4164723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・ふじりんご</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・青函連絡船</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・本州の一番北</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・八甲田山</a:t>
            </a:r>
            <a:endParaRPr lang="en-US" altLang="ja-JP" sz="4800" dirty="0" smtClean="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974276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・金閣寺</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・まいこ</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・三十三間堂</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・嵐山</a:t>
            </a:r>
            <a:endParaRPr lang="en-US" altLang="ja-JP" sz="4800" dirty="0" smtClean="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2243849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・紅葉饅頭</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・原爆</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・牡蠣</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・厳島神社「いつくしま神社」</a:t>
            </a:r>
            <a:endParaRPr lang="en-US" altLang="ja-JP" sz="4800" dirty="0" smtClean="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39046252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・ホタルイカ</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・兼六園</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・金</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・日本海</a:t>
            </a:r>
            <a:endParaRPr lang="en-US" altLang="ja-JP" sz="4800" dirty="0" smtClean="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3925664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a:t>
            </a:r>
            <a:r>
              <a:rPr lang="ja-JP" altLang="en-US" sz="4800" dirty="0">
                <a:latin typeface="A-OTF Shinsei Kaisho CBSK1 Pro" panose="02020400000000000000" pitchFamily="18" charset="-128"/>
                <a:ea typeface="A-OTF Shinsei Kaisho CBSK1 Pro" panose="02020400000000000000" pitchFamily="18" charset="-128"/>
              </a:rPr>
              <a:t>しか</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・大仏</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・飛鳥時代</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・法隆寺</a:t>
            </a:r>
            <a:endParaRPr lang="en-US" altLang="ja-JP" sz="4800" dirty="0" smtClean="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209994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・人口の一番多い</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・世界都市</a:t>
            </a:r>
            <a:r>
              <a:rPr lang="en-US" altLang="ja-JP" sz="4800" dirty="0" smtClean="0">
                <a:latin typeface="A-OTF Shinsei Kaisho CBSK1 Pro" panose="02020400000000000000" pitchFamily="18" charset="-128"/>
                <a:ea typeface="A-OTF Shinsei Kaisho CBSK1 Pro" panose="02020400000000000000" pitchFamily="18" charset="-128"/>
              </a:rPr>
              <a:t>GDP</a:t>
            </a:r>
            <a:r>
              <a:rPr lang="ja-JP" altLang="en-US" sz="4800" dirty="0" smtClean="0">
                <a:latin typeface="A-OTF Shinsei Kaisho CBSK1 Pro" panose="02020400000000000000" pitchFamily="18" charset="-128"/>
                <a:ea typeface="A-OTF Shinsei Kaisho CBSK1 Pro" panose="02020400000000000000" pitchFamily="18" charset="-128"/>
              </a:rPr>
              <a:t>断トツ</a:t>
            </a:r>
            <a:r>
              <a:rPr lang="en-US" altLang="ja-JP" sz="4800" dirty="0" smtClean="0">
                <a:latin typeface="A-OTF Shinsei Kaisho CBSK1 Pro" panose="02020400000000000000" pitchFamily="18" charset="-128"/>
                <a:ea typeface="A-OTF Shinsei Kaisho CBSK1 Pro" panose="02020400000000000000" pitchFamily="18" charset="-128"/>
              </a:rPr>
              <a:t>1</a:t>
            </a:r>
            <a:r>
              <a:rPr lang="ja-JP" altLang="en-US" sz="4800" dirty="0" smtClean="0">
                <a:latin typeface="A-OTF Shinsei Kaisho CBSK1 Pro" panose="02020400000000000000" pitchFamily="18" charset="-128"/>
                <a:ea typeface="A-OTF Shinsei Kaisho CBSK1 Pro" panose="02020400000000000000" pitchFamily="18" charset="-128"/>
              </a:rPr>
              <a:t>位</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・満員電車</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・スカイツリー</a:t>
            </a:r>
            <a:endParaRPr lang="en-US" altLang="ja-JP" sz="4800" dirty="0" smtClean="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2145462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・牛乳生産日本一</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a:latin typeface="A-OTF Shinsei Kaisho CBSK1 Pro" panose="02020400000000000000" pitchFamily="18" charset="-128"/>
                <a:ea typeface="A-OTF Shinsei Kaisho CBSK1 Pro" panose="02020400000000000000" pitchFamily="18" charset="-128"/>
              </a:rPr>
              <a:t>（</a:t>
            </a:r>
            <a:r>
              <a:rPr lang="en-US" altLang="ja-JP" sz="4800" dirty="0">
                <a:latin typeface="A-OTF Shinsei Kaisho CBSK1 Pro" panose="02020400000000000000" pitchFamily="18" charset="-128"/>
                <a:ea typeface="A-OTF Shinsei Kaisho CBSK1 Pro" panose="02020400000000000000" pitchFamily="18" charset="-128"/>
              </a:rPr>
              <a:t>2</a:t>
            </a:r>
            <a:r>
              <a:rPr lang="ja-JP" altLang="en-US" sz="4800" dirty="0">
                <a:latin typeface="A-OTF Shinsei Kaisho CBSK1 Pro" panose="02020400000000000000" pitchFamily="18" charset="-128"/>
                <a:ea typeface="A-OTF Shinsei Kaisho CBSK1 Pro" panose="02020400000000000000" pitchFamily="18" charset="-128"/>
              </a:rPr>
              <a:t>番目</a:t>
            </a:r>
            <a:r>
              <a:rPr lang="ja-JP" altLang="en-US" sz="4800" dirty="0" smtClean="0">
                <a:latin typeface="A-OTF Shinsei Kaisho CBSK1 Pro" panose="02020400000000000000" pitchFamily="18" charset="-128"/>
                <a:ea typeface="A-OTF Shinsei Kaisho CBSK1 Pro" panose="02020400000000000000" pitchFamily="18" charset="-128"/>
              </a:rPr>
              <a:t>の</a:t>
            </a:r>
            <a:r>
              <a:rPr lang="en-US" altLang="ja-JP" sz="4800" dirty="0" smtClean="0">
                <a:latin typeface="A-OTF Shinsei Kaisho CBSK1 Pro" panose="02020400000000000000" pitchFamily="18" charset="-128"/>
                <a:ea typeface="A-OTF Shinsei Kaisho CBSK1 Pro" panose="02020400000000000000" pitchFamily="18" charset="-128"/>
              </a:rPr>
              <a:t>10</a:t>
            </a:r>
            <a:r>
              <a:rPr lang="ja-JP" altLang="en-US" sz="4800" dirty="0" smtClean="0">
                <a:latin typeface="A-OTF Shinsei Kaisho CBSK1 Pro" panose="02020400000000000000" pitchFamily="18" charset="-128"/>
                <a:ea typeface="A-OTF Shinsei Kaisho CBSK1 Pro" panose="02020400000000000000" pitchFamily="18" charset="-128"/>
              </a:rPr>
              <a:t>倍</a:t>
            </a:r>
            <a:r>
              <a:rPr lang="ja-JP" altLang="en-US" sz="4800" dirty="0">
                <a:latin typeface="A-OTF Shinsei Kaisho CBSK1 Pro" panose="02020400000000000000" pitchFamily="18" charset="-128"/>
                <a:ea typeface="A-OTF Shinsei Kaisho CBSK1 Pro" panose="02020400000000000000" pitchFamily="18" charset="-128"/>
              </a:rPr>
              <a:t>以上</a:t>
            </a:r>
            <a:r>
              <a:rPr lang="ja-JP" altLang="en-US" sz="4800" dirty="0" smtClean="0">
                <a:latin typeface="A-OTF Shinsei Kaisho CBSK1 Pro" panose="02020400000000000000" pitchFamily="18" charset="-128"/>
                <a:ea typeface="A-OTF Shinsei Kaisho CBSK1 Pro" panose="02020400000000000000" pitchFamily="18" charset="-128"/>
              </a:rPr>
              <a:t>）</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・冬はとにかく寒い</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・面積は日本で一番広い</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a:t>
            </a:r>
            <a:r>
              <a:rPr lang="en-US" altLang="ja-JP" sz="4800" dirty="0" smtClean="0">
                <a:latin typeface="A-OTF Shinsei Kaisho CBSK1 Pro" panose="02020400000000000000" pitchFamily="18" charset="-128"/>
                <a:ea typeface="A-OTF Shinsei Kaisho CBSK1 Pro" panose="02020400000000000000" pitchFamily="18" charset="-128"/>
              </a:rPr>
              <a:t>2</a:t>
            </a:r>
            <a:r>
              <a:rPr lang="ja-JP" altLang="en-US" sz="4800" dirty="0" smtClean="0">
                <a:latin typeface="A-OTF Shinsei Kaisho CBSK1 Pro" panose="02020400000000000000" pitchFamily="18" charset="-128"/>
                <a:ea typeface="A-OTF Shinsei Kaisho CBSK1 Pro" panose="02020400000000000000" pitchFamily="18" charset="-128"/>
              </a:rPr>
              <a:t>番目の</a:t>
            </a:r>
            <a:r>
              <a:rPr lang="en-US" altLang="ja-JP" sz="4800" dirty="0" smtClean="0">
                <a:latin typeface="A-OTF Shinsei Kaisho CBSK1 Pro" panose="02020400000000000000" pitchFamily="18" charset="-128"/>
                <a:ea typeface="A-OTF Shinsei Kaisho CBSK1 Pro" panose="02020400000000000000" pitchFamily="18" charset="-128"/>
              </a:rPr>
              <a:t>5</a:t>
            </a:r>
            <a:r>
              <a:rPr lang="ja-JP" altLang="en-US" sz="4800" dirty="0" smtClean="0">
                <a:latin typeface="A-OTF Shinsei Kaisho CBSK1 Pro" panose="02020400000000000000" pitchFamily="18" charset="-128"/>
                <a:ea typeface="A-OTF Shinsei Kaisho CBSK1 Pro" panose="02020400000000000000" pitchFamily="18" charset="-128"/>
              </a:rPr>
              <a:t>倍以上）</a:t>
            </a:r>
            <a:endParaRPr lang="en-US" altLang="ja-JP" sz="4800" dirty="0" smtClean="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752211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・博多豚骨ラーメン</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a:latin typeface="A-OTF Shinsei Kaisho CBSK1 Pro" panose="02020400000000000000" pitchFamily="18" charset="-128"/>
                <a:ea typeface="A-OTF Shinsei Kaisho CBSK1 Pro" panose="02020400000000000000" pitchFamily="18" charset="-128"/>
              </a:rPr>
              <a:t>・小倉</a:t>
            </a:r>
            <a:r>
              <a:rPr lang="ja-JP" altLang="en-US" sz="4800" dirty="0" smtClean="0">
                <a:latin typeface="A-OTF Shinsei Kaisho CBSK1 Pro" panose="02020400000000000000" pitchFamily="18" charset="-128"/>
                <a:ea typeface="A-OTF Shinsei Kaisho CBSK1 Pro" panose="02020400000000000000" pitchFamily="18" charset="-128"/>
              </a:rPr>
              <a:t>城「こくらじょう」</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・早稲田九州キャンパス</a:t>
            </a:r>
            <a:endParaRPr lang="en-US" altLang="ja-JP" sz="4800" dirty="0" smtClean="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508960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8000" dirty="0" smtClean="0">
                <a:latin typeface="A-OTF Shinsei Kaisho CBSK1 Pro" panose="02020400000000000000" pitchFamily="18" charset="-128"/>
                <a:ea typeface="A-OTF Shinsei Kaisho CBSK1 Pro" panose="02020400000000000000" pitchFamily="18" charset="-128"/>
              </a:rPr>
              <a:t>変てこな地名</a:t>
            </a:r>
            <a:endParaRPr lang="en-US" altLang="ja-JP" sz="8000" dirty="0" smtClean="0">
              <a:latin typeface="A-OTF Shinsei Kaisho CBSK1 Pro" panose="02020400000000000000" pitchFamily="18" charset="-128"/>
              <a:ea typeface="A-OTF Shinsei Kaisho CBSK1 Pro" panose="02020400000000000000" pitchFamily="18" charset="-128"/>
            </a:endParaRPr>
          </a:p>
          <a:p>
            <a:pPr marL="0" indent="0" algn="ctr">
              <a:buNone/>
            </a:pPr>
            <a:endParaRPr lang="en-US" altLang="ja-JP" sz="8000" dirty="0" smtClean="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2036530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8000" dirty="0" smtClean="0">
                <a:latin typeface="A-OTF Shinsei Kaisho CBSK1 Pro" panose="02020400000000000000" pitchFamily="18" charset="-128"/>
                <a:ea typeface="A-OTF Shinsei Kaisho CBSK1 Pro" panose="02020400000000000000" pitchFamily="18" charset="-128"/>
              </a:rPr>
              <a:t>意外と知らない日本</a:t>
            </a:r>
            <a:r>
              <a:rPr lang="ja-JP" altLang="en-US" sz="8000" dirty="0" smtClean="0">
                <a:latin typeface="A-OTF Shinsei Kaisho CBSK1 Pro" panose="02020400000000000000" pitchFamily="18" charset="-128"/>
                <a:ea typeface="A-OTF Shinsei Kaisho CBSK1 Pro" panose="02020400000000000000" pitchFamily="18" charset="-128"/>
              </a:rPr>
              <a:t>話</a:t>
            </a:r>
            <a:endParaRPr lang="en-US" altLang="ja-JP" sz="80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000" dirty="0" smtClean="0">
                <a:latin typeface="A-OTF Shinsei Kaisho CBSK1 Pro" panose="02020400000000000000" pitchFamily="18" charset="-128"/>
                <a:ea typeface="A-OTF Shinsei Kaisho CBSK1 Pro" panose="02020400000000000000" pitchFamily="18" charset="-128"/>
              </a:rPr>
              <a:t>・名字</a:t>
            </a:r>
            <a:endParaRPr lang="en-US" altLang="ja-JP" sz="40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000" dirty="0" smtClean="0">
                <a:latin typeface="A-OTF Shinsei Kaisho CBSK1 Pro" panose="02020400000000000000" pitchFamily="18" charset="-128"/>
                <a:ea typeface="A-OTF Shinsei Kaisho CBSK1 Pro" panose="02020400000000000000" pitchFamily="18" charset="-128"/>
              </a:rPr>
              <a:t>・地名</a:t>
            </a:r>
            <a:endParaRPr lang="en-US" altLang="ja-JP" sz="40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000" dirty="0" smtClean="0">
                <a:latin typeface="A-OTF Shinsei Kaisho CBSK1 Pro" panose="02020400000000000000" pitchFamily="18" charset="-128"/>
                <a:ea typeface="A-OTF Shinsei Kaisho CBSK1 Pro" panose="02020400000000000000" pitchFamily="18" charset="-128"/>
              </a:rPr>
              <a:t>・祝日</a:t>
            </a:r>
            <a:endParaRPr lang="zh-CN" altLang="en-US" sz="40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20626233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714750" y="1643062"/>
            <a:ext cx="4762500" cy="3571875"/>
          </a:xfrm>
          <a:prstGeom prst="rect">
            <a:avLst/>
          </a:prstGeom>
        </p:spPr>
      </p:pic>
    </p:spTree>
    <p:extLst>
      <p:ext uri="{BB962C8B-B14F-4D97-AF65-F5344CB8AC3E}">
        <p14:creationId xmlns:p14="http://schemas.microsoft.com/office/powerpoint/2010/main" val="41320297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812330" y="1105293"/>
            <a:ext cx="6096000" cy="4572000"/>
          </a:xfrm>
          <a:prstGeom prst="rect">
            <a:avLst/>
          </a:prstGeom>
        </p:spPr>
      </p:pic>
    </p:spTree>
    <p:extLst>
      <p:ext uri="{BB962C8B-B14F-4D97-AF65-F5344CB8AC3E}">
        <p14:creationId xmlns:p14="http://schemas.microsoft.com/office/powerpoint/2010/main" val="40495670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747716" y="910717"/>
            <a:ext cx="6352291" cy="4764218"/>
          </a:xfrm>
          <a:prstGeom prst="rect">
            <a:avLst/>
          </a:prstGeom>
        </p:spPr>
      </p:pic>
    </p:spTree>
    <p:extLst>
      <p:ext uri="{BB962C8B-B14F-4D97-AF65-F5344CB8AC3E}">
        <p14:creationId xmlns:p14="http://schemas.microsoft.com/office/powerpoint/2010/main" val="28006529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781496" y="1039746"/>
            <a:ext cx="6180253" cy="4635190"/>
          </a:xfrm>
          <a:prstGeom prst="rect">
            <a:avLst/>
          </a:prstGeom>
        </p:spPr>
      </p:pic>
    </p:spTree>
    <p:extLst>
      <p:ext uri="{BB962C8B-B14F-4D97-AF65-F5344CB8AC3E}">
        <p14:creationId xmlns:p14="http://schemas.microsoft.com/office/powerpoint/2010/main" val="23751748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048000" y="1143000"/>
            <a:ext cx="6096000" cy="4572000"/>
          </a:xfrm>
          <a:prstGeom prst="rect">
            <a:avLst/>
          </a:prstGeom>
        </p:spPr>
      </p:pic>
    </p:spTree>
    <p:extLst>
      <p:ext uri="{BB962C8B-B14F-4D97-AF65-F5344CB8AC3E}">
        <p14:creationId xmlns:p14="http://schemas.microsoft.com/office/powerpoint/2010/main" val="35426696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048000" y="1143000"/>
            <a:ext cx="6096000" cy="4572000"/>
          </a:xfrm>
          <a:prstGeom prst="rect">
            <a:avLst/>
          </a:prstGeom>
        </p:spPr>
      </p:pic>
    </p:spTree>
    <p:extLst>
      <p:ext uri="{BB962C8B-B14F-4D97-AF65-F5344CB8AC3E}">
        <p14:creationId xmlns:p14="http://schemas.microsoft.com/office/powerpoint/2010/main" val="12069715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328350" y="314963"/>
            <a:ext cx="4260228" cy="6304795"/>
          </a:xfrm>
          <a:prstGeom prst="rect">
            <a:avLst/>
          </a:prstGeom>
        </p:spPr>
      </p:pic>
    </p:spTree>
    <p:extLst>
      <p:ext uri="{BB962C8B-B14F-4D97-AF65-F5344CB8AC3E}">
        <p14:creationId xmlns:p14="http://schemas.microsoft.com/office/powerpoint/2010/main" val="9739742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182332" y="1283811"/>
            <a:ext cx="5917676" cy="4438257"/>
          </a:xfrm>
          <a:prstGeom prst="rect">
            <a:avLst/>
          </a:prstGeom>
        </p:spPr>
      </p:pic>
    </p:spTree>
    <p:extLst>
      <p:ext uri="{BB962C8B-B14F-4D97-AF65-F5344CB8AC3E}">
        <p14:creationId xmlns:p14="http://schemas.microsoft.com/office/powerpoint/2010/main" val="28813186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526973" y="1077453"/>
            <a:ext cx="6673588" cy="5005191"/>
          </a:xfrm>
          <a:prstGeom prst="rect">
            <a:avLst/>
          </a:prstGeom>
        </p:spPr>
      </p:pic>
    </p:spTree>
    <p:extLst>
      <p:ext uri="{BB962C8B-B14F-4D97-AF65-F5344CB8AC3E}">
        <p14:creationId xmlns:p14="http://schemas.microsoft.com/office/powerpoint/2010/main" val="35344074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521844" y="1148155"/>
            <a:ext cx="4822710" cy="4470220"/>
          </a:xfrm>
          <a:prstGeom prst="rect">
            <a:avLst/>
          </a:prstGeom>
        </p:spPr>
      </p:pic>
    </p:spTree>
    <p:extLst>
      <p:ext uri="{BB962C8B-B14F-4D97-AF65-F5344CB8AC3E}">
        <p14:creationId xmlns:p14="http://schemas.microsoft.com/office/powerpoint/2010/main" val="46890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8000" dirty="0" smtClean="0">
                <a:latin typeface="A-OTF Shinsei Kaisho CBSK1 Pro" panose="02020400000000000000" pitchFamily="18" charset="-128"/>
                <a:ea typeface="A-OTF Shinsei Kaisho CBSK1 Pro" panose="02020400000000000000" pitchFamily="18" charset="-128"/>
              </a:rPr>
              <a:t>名字</a:t>
            </a:r>
            <a:endParaRPr lang="zh-CN" altLang="en-US" sz="80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30443849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630666" y="1190576"/>
            <a:ext cx="6280805" cy="4710604"/>
          </a:xfrm>
          <a:prstGeom prst="rect">
            <a:avLst/>
          </a:prstGeom>
        </p:spPr>
      </p:pic>
    </p:spTree>
    <p:extLst>
      <p:ext uri="{BB962C8B-B14F-4D97-AF65-F5344CB8AC3E}">
        <p14:creationId xmlns:p14="http://schemas.microsoft.com/office/powerpoint/2010/main" val="11550123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8000" dirty="0" smtClean="0">
                <a:latin typeface="A-OTF Shinsei Kaisho CBSK1 Pro" panose="02020400000000000000" pitchFamily="18" charset="-128"/>
                <a:ea typeface="A-OTF Shinsei Kaisho CBSK1 Pro" panose="02020400000000000000" pitchFamily="18" charset="-128"/>
              </a:rPr>
              <a:t>祝日</a:t>
            </a:r>
            <a:endParaRPr lang="zh-CN" altLang="en-US" sz="80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19206672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8000" dirty="0" smtClean="0">
                <a:latin typeface="A-OTF Shinsei Kaisho CBSK1 Pro" panose="02020400000000000000" pitchFamily="18" charset="-128"/>
                <a:ea typeface="A-OTF Shinsei Kaisho CBSK1 Pro" panose="02020400000000000000" pitchFamily="18" charset="-128"/>
              </a:rPr>
              <a:t>祝日に関する豆知識</a:t>
            </a:r>
            <a:endParaRPr lang="en-US" altLang="ja-JP" sz="8000" dirty="0" smtClean="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8151233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日本で祝日のない唯一の月は何月でしょうか</a:t>
            </a:r>
            <a:endParaRPr lang="en-US" altLang="ja-JP" sz="4800" dirty="0" smtClean="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32677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Autofit/>
          </a:bodyPr>
          <a:lstStyle/>
          <a:p>
            <a:pPr algn="ctr">
              <a:spcBef>
                <a:spcPts val="1000"/>
              </a:spcBef>
            </a:pPr>
            <a:r>
              <a:rPr lang="en-US" altLang="ja-JP" sz="4800" dirty="0">
                <a:latin typeface="A-OTF Shinsei Kaisho CBSK1 Pro" panose="02020400000000000000" pitchFamily="18" charset="-128"/>
                <a:ea typeface="A-OTF Shinsei Kaisho CBSK1 Pro" panose="02020400000000000000" pitchFamily="18" charset="-128"/>
                <a:cs typeface="+mn-cs"/>
              </a:rPr>
              <a:t>※</a:t>
            </a:r>
            <a:r>
              <a:rPr lang="ja-JP" altLang="en-US" sz="4800" dirty="0">
                <a:latin typeface="A-OTF Shinsei Kaisho CBSK1 Pro" panose="02020400000000000000" pitchFamily="18" charset="-128"/>
                <a:ea typeface="A-OTF Shinsei Kaisho CBSK1 Pro" panose="02020400000000000000" pitchFamily="18" charset="-128"/>
                <a:cs typeface="+mn-cs"/>
              </a:rPr>
              <a:t>日本の国民</a:t>
            </a:r>
            <a:r>
              <a:rPr lang="ja-JP" altLang="en-US" sz="4800" dirty="0">
                <a:latin typeface="A-OTF Shinsei Kaisho CBSK1 Pro" panose="02020400000000000000" pitchFamily="18" charset="-128"/>
                <a:ea typeface="A-OTF Shinsei Kaisho CBSK1 Pro" panose="02020400000000000000" pitchFamily="18" charset="-128"/>
                <a:cs typeface="+mn-cs"/>
              </a:rPr>
              <a:t>の祝日一覧</a:t>
            </a:r>
            <a:endParaRPr lang="zh-CN" altLang="en-US" sz="4800" dirty="0">
              <a:latin typeface="A-OTF Shinsei Kaisho CBSK1 Pro" panose="02020400000000000000" pitchFamily="18" charset="-128"/>
              <a:ea typeface="A-OTF Shinsei Kaisho CBSK1 Pro" panose="02020400000000000000" pitchFamily="18" charset="-128"/>
              <a:cs typeface="+mn-cs"/>
            </a:endParaRPr>
          </a:p>
        </p:txBody>
      </p:sp>
      <p:sp>
        <p:nvSpPr>
          <p:cNvPr id="7" name="内容占位符 6"/>
          <p:cNvSpPr>
            <a:spLocks noGrp="1"/>
          </p:cNvSpPr>
          <p:nvPr>
            <p:ph sz="half" idx="1"/>
          </p:nvPr>
        </p:nvSpPr>
        <p:spPr/>
        <p:txBody>
          <a:bodyPr>
            <a:normAutofit lnSpcReduction="10000"/>
          </a:bodyPr>
          <a:lstStyle/>
          <a:p>
            <a:r>
              <a:rPr lang="en-US" altLang="ja-JP" dirty="0">
                <a:latin typeface="A-OTF Shinsei Kaisho CBSK1 Pro" panose="02020400000000000000" pitchFamily="18" charset="-128"/>
                <a:ea typeface="A-OTF Shinsei Kaisho CBSK1 Pro" panose="02020400000000000000" pitchFamily="18" charset="-128"/>
              </a:rPr>
              <a:t>1/1	(</a:t>
            </a:r>
            <a:r>
              <a:rPr lang="ja-JP" altLang="en-US" dirty="0">
                <a:latin typeface="A-OTF Shinsei Kaisho CBSK1 Pro" panose="02020400000000000000" pitchFamily="18" charset="-128"/>
                <a:ea typeface="A-OTF Shinsei Kaisho CBSK1 Pro" panose="02020400000000000000" pitchFamily="18" charset="-128"/>
              </a:rPr>
              <a:t>金</a:t>
            </a:r>
            <a:r>
              <a:rPr lang="en-US" altLang="ja-JP" dirty="0">
                <a:latin typeface="A-OTF Shinsei Kaisho CBSK1 Pro" panose="02020400000000000000" pitchFamily="18" charset="-128"/>
                <a:ea typeface="A-OTF Shinsei Kaisho CBSK1 Pro" panose="02020400000000000000" pitchFamily="18" charset="-128"/>
              </a:rPr>
              <a:t>)	</a:t>
            </a:r>
            <a:r>
              <a:rPr lang="ja-JP" altLang="en-US" dirty="0">
                <a:latin typeface="A-OTF Shinsei Kaisho CBSK1 Pro" panose="02020400000000000000" pitchFamily="18" charset="-128"/>
                <a:ea typeface="A-OTF Shinsei Kaisho CBSK1 Pro" panose="02020400000000000000" pitchFamily="18" charset="-128"/>
              </a:rPr>
              <a:t>元日</a:t>
            </a:r>
          </a:p>
          <a:p>
            <a:r>
              <a:rPr lang="en-US" altLang="ja-JP" dirty="0">
                <a:latin typeface="A-OTF Shinsei Kaisho CBSK1 Pro" panose="02020400000000000000" pitchFamily="18" charset="-128"/>
                <a:ea typeface="A-OTF Shinsei Kaisho CBSK1 Pro" panose="02020400000000000000" pitchFamily="18" charset="-128"/>
              </a:rPr>
              <a:t>1/11	(</a:t>
            </a:r>
            <a:r>
              <a:rPr lang="ja-JP" altLang="en-US" dirty="0">
                <a:latin typeface="A-OTF Shinsei Kaisho CBSK1 Pro" panose="02020400000000000000" pitchFamily="18" charset="-128"/>
                <a:ea typeface="A-OTF Shinsei Kaisho CBSK1 Pro" panose="02020400000000000000" pitchFamily="18" charset="-128"/>
              </a:rPr>
              <a:t>月</a:t>
            </a:r>
            <a:r>
              <a:rPr lang="en-US" altLang="ja-JP" dirty="0">
                <a:latin typeface="A-OTF Shinsei Kaisho CBSK1 Pro" panose="02020400000000000000" pitchFamily="18" charset="-128"/>
                <a:ea typeface="A-OTF Shinsei Kaisho CBSK1 Pro" panose="02020400000000000000" pitchFamily="18" charset="-128"/>
              </a:rPr>
              <a:t>)	</a:t>
            </a:r>
            <a:r>
              <a:rPr lang="ja-JP" altLang="en-US" dirty="0">
                <a:latin typeface="A-OTF Shinsei Kaisho CBSK1 Pro" panose="02020400000000000000" pitchFamily="18" charset="-128"/>
                <a:ea typeface="A-OTF Shinsei Kaisho CBSK1 Pro" panose="02020400000000000000" pitchFamily="18" charset="-128"/>
              </a:rPr>
              <a:t>成人の日</a:t>
            </a:r>
          </a:p>
          <a:p>
            <a:r>
              <a:rPr lang="en-US" altLang="ja-JP" dirty="0">
                <a:latin typeface="A-OTF Shinsei Kaisho CBSK1 Pro" panose="02020400000000000000" pitchFamily="18" charset="-128"/>
                <a:ea typeface="A-OTF Shinsei Kaisho CBSK1 Pro" panose="02020400000000000000" pitchFamily="18" charset="-128"/>
              </a:rPr>
              <a:t>2/11	(</a:t>
            </a:r>
            <a:r>
              <a:rPr lang="ja-JP" altLang="en-US" dirty="0">
                <a:latin typeface="A-OTF Shinsei Kaisho CBSK1 Pro" panose="02020400000000000000" pitchFamily="18" charset="-128"/>
                <a:ea typeface="A-OTF Shinsei Kaisho CBSK1 Pro" panose="02020400000000000000" pitchFamily="18" charset="-128"/>
              </a:rPr>
              <a:t>木</a:t>
            </a:r>
            <a:r>
              <a:rPr lang="en-US" altLang="ja-JP" dirty="0">
                <a:latin typeface="A-OTF Shinsei Kaisho CBSK1 Pro" panose="02020400000000000000" pitchFamily="18" charset="-128"/>
                <a:ea typeface="A-OTF Shinsei Kaisho CBSK1 Pro" panose="02020400000000000000" pitchFamily="18" charset="-128"/>
              </a:rPr>
              <a:t>)	</a:t>
            </a:r>
            <a:r>
              <a:rPr lang="ja-JP" altLang="en-US" dirty="0">
                <a:latin typeface="A-OTF Shinsei Kaisho CBSK1 Pro" panose="02020400000000000000" pitchFamily="18" charset="-128"/>
                <a:ea typeface="A-OTF Shinsei Kaisho CBSK1 Pro" panose="02020400000000000000" pitchFamily="18" charset="-128"/>
              </a:rPr>
              <a:t>建国記念の日</a:t>
            </a:r>
          </a:p>
          <a:p>
            <a:r>
              <a:rPr lang="en-US" altLang="ja-JP" dirty="0">
                <a:latin typeface="A-OTF Shinsei Kaisho CBSK1 Pro" panose="02020400000000000000" pitchFamily="18" charset="-128"/>
                <a:ea typeface="A-OTF Shinsei Kaisho CBSK1 Pro" panose="02020400000000000000" pitchFamily="18" charset="-128"/>
              </a:rPr>
              <a:t>3/20	(</a:t>
            </a:r>
            <a:r>
              <a:rPr lang="ja-JP" altLang="en-US" dirty="0">
                <a:latin typeface="A-OTF Shinsei Kaisho CBSK1 Pro" panose="02020400000000000000" pitchFamily="18" charset="-128"/>
                <a:ea typeface="A-OTF Shinsei Kaisho CBSK1 Pro" panose="02020400000000000000" pitchFamily="18" charset="-128"/>
              </a:rPr>
              <a:t>日</a:t>
            </a:r>
            <a:r>
              <a:rPr lang="en-US" altLang="ja-JP" dirty="0">
                <a:latin typeface="A-OTF Shinsei Kaisho CBSK1 Pro" panose="02020400000000000000" pitchFamily="18" charset="-128"/>
                <a:ea typeface="A-OTF Shinsei Kaisho CBSK1 Pro" panose="02020400000000000000" pitchFamily="18" charset="-128"/>
              </a:rPr>
              <a:t>)	</a:t>
            </a:r>
            <a:r>
              <a:rPr lang="ja-JP" altLang="en-US" dirty="0">
                <a:latin typeface="A-OTF Shinsei Kaisho CBSK1 Pro" panose="02020400000000000000" pitchFamily="18" charset="-128"/>
                <a:ea typeface="A-OTF Shinsei Kaisho CBSK1 Pro" panose="02020400000000000000" pitchFamily="18" charset="-128"/>
              </a:rPr>
              <a:t>春分の日</a:t>
            </a:r>
          </a:p>
          <a:p>
            <a:r>
              <a:rPr lang="en-US" altLang="ja-JP" dirty="0">
                <a:latin typeface="A-OTF Shinsei Kaisho CBSK1 Pro" panose="02020400000000000000" pitchFamily="18" charset="-128"/>
                <a:ea typeface="A-OTF Shinsei Kaisho CBSK1 Pro" panose="02020400000000000000" pitchFamily="18" charset="-128"/>
              </a:rPr>
              <a:t>3/21	(</a:t>
            </a:r>
            <a:r>
              <a:rPr lang="ja-JP" altLang="en-US" dirty="0">
                <a:latin typeface="A-OTF Shinsei Kaisho CBSK1 Pro" panose="02020400000000000000" pitchFamily="18" charset="-128"/>
                <a:ea typeface="A-OTF Shinsei Kaisho CBSK1 Pro" panose="02020400000000000000" pitchFamily="18" charset="-128"/>
              </a:rPr>
              <a:t>月</a:t>
            </a:r>
            <a:r>
              <a:rPr lang="en-US" altLang="ja-JP" dirty="0">
                <a:latin typeface="A-OTF Shinsei Kaisho CBSK1 Pro" panose="02020400000000000000" pitchFamily="18" charset="-128"/>
                <a:ea typeface="A-OTF Shinsei Kaisho CBSK1 Pro" panose="02020400000000000000" pitchFamily="18" charset="-128"/>
              </a:rPr>
              <a:t>)	</a:t>
            </a:r>
            <a:r>
              <a:rPr lang="ja-JP" altLang="en-US" dirty="0">
                <a:latin typeface="A-OTF Shinsei Kaisho CBSK1 Pro" panose="02020400000000000000" pitchFamily="18" charset="-128"/>
                <a:ea typeface="A-OTF Shinsei Kaisho CBSK1 Pro" panose="02020400000000000000" pitchFamily="18" charset="-128"/>
              </a:rPr>
              <a:t>振替休日</a:t>
            </a:r>
          </a:p>
          <a:p>
            <a:r>
              <a:rPr lang="en-US" altLang="ja-JP" dirty="0">
                <a:latin typeface="A-OTF Shinsei Kaisho CBSK1 Pro" panose="02020400000000000000" pitchFamily="18" charset="-128"/>
                <a:ea typeface="A-OTF Shinsei Kaisho CBSK1 Pro" panose="02020400000000000000" pitchFamily="18" charset="-128"/>
              </a:rPr>
              <a:t>4/29	(</a:t>
            </a:r>
            <a:r>
              <a:rPr lang="ja-JP" altLang="en-US" dirty="0">
                <a:latin typeface="A-OTF Shinsei Kaisho CBSK1 Pro" panose="02020400000000000000" pitchFamily="18" charset="-128"/>
                <a:ea typeface="A-OTF Shinsei Kaisho CBSK1 Pro" panose="02020400000000000000" pitchFamily="18" charset="-128"/>
              </a:rPr>
              <a:t>金</a:t>
            </a:r>
            <a:r>
              <a:rPr lang="en-US" altLang="ja-JP" dirty="0">
                <a:latin typeface="A-OTF Shinsei Kaisho CBSK1 Pro" panose="02020400000000000000" pitchFamily="18" charset="-128"/>
                <a:ea typeface="A-OTF Shinsei Kaisho CBSK1 Pro" panose="02020400000000000000" pitchFamily="18" charset="-128"/>
              </a:rPr>
              <a:t>)	</a:t>
            </a:r>
            <a:r>
              <a:rPr lang="ja-JP" altLang="en-US" dirty="0">
                <a:latin typeface="A-OTF Shinsei Kaisho CBSK1 Pro" panose="02020400000000000000" pitchFamily="18" charset="-128"/>
                <a:ea typeface="A-OTF Shinsei Kaisho CBSK1 Pro" panose="02020400000000000000" pitchFamily="18" charset="-128"/>
              </a:rPr>
              <a:t>昭和の日</a:t>
            </a:r>
          </a:p>
          <a:p>
            <a:r>
              <a:rPr lang="en-US" altLang="ja-JP" dirty="0">
                <a:latin typeface="A-OTF Shinsei Kaisho CBSK1 Pro" panose="02020400000000000000" pitchFamily="18" charset="-128"/>
                <a:ea typeface="A-OTF Shinsei Kaisho CBSK1 Pro" panose="02020400000000000000" pitchFamily="18" charset="-128"/>
              </a:rPr>
              <a:t>5/3	(</a:t>
            </a:r>
            <a:r>
              <a:rPr lang="ja-JP" altLang="en-US" dirty="0">
                <a:latin typeface="A-OTF Shinsei Kaisho CBSK1 Pro" panose="02020400000000000000" pitchFamily="18" charset="-128"/>
                <a:ea typeface="A-OTF Shinsei Kaisho CBSK1 Pro" panose="02020400000000000000" pitchFamily="18" charset="-128"/>
              </a:rPr>
              <a:t>火</a:t>
            </a:r>
            <a:r>
              <a:rPr lang="en-US" altLang="ja-JP" dirty="0">
                <a:latin typeface="A-OTF Shinsei Kaisho CBSK1 Pro" panose="02020400000000000000" pitchFamily="18" charset="-128"/>
                <a:ea typeface="A-OTF Shinsei Kaisho CBSK1 Pro" panose="02020400000000000000" pitchFamily="18" charset="-128"/>
              </a:rPr>
              <a:t>)	</a:t>
            </a:r>
            <a:r>
              <a:rPr lang="ja-JP" altLang="en-US" dirty="0">
                <a:latin typeface="A-OTF Shinsei Kaisho CBSK1 Pro" panose="02020400000000000000" pitchFamily="18" charset="-128"/>
                <a:ea typeface="A-OTF Shinsei Kaisho CBSK1 Pro" panose="02020400000000000000" pitchFamily="18" charset="-128"/>
              </a:rPr>
              <a:t>憲法記念日</a:t>
            </a:r>
          </a:p>
          <a:p>
            <a:r>
              <a:rPr lang="en-US" altLang="ja-JP" dirty="0">
                <a:latin typeface="A-OTF Shinsei Kaisho CBSK1 Pro" panose="02020400000000000000" pitchFamily="18" charset="-128"/>
                <a:ea typeface="A-OTF Shinsei Kaisho CBSK1 Pro" panose="02020400000000000000" pitchFamily="18" charset="-128"/>
              </a:rPr>
              <a:t>5/4	(</a:t>
            </a:r>
            <a:r>
              <a:rPr lang="ja-JP" altLang="en-US" dirty="0">
                <a:latin typeface="A-OTF Shinsei Kaisho CBSK1 Pro" panose="02020400000000000000" pitchFamily="18" charset="-128"/>
                <a:ea typeface="A-OTF Shinsei Kaisho CBSK1 Pro" panose="02020400000000000000" pitchFamily="18" charset="-128"/>
              </a:rPr>
              <a:t>水</a:t>
            </a:r>
            <a:r>
              <a:rPr lang="en-US" altLang="ja-JP" dirty="0">
                <a:latin typeface="A-OTF Shinsei Kaisho CBSK1 Pro" panose="02020400000000000000" pitchFamily="18" charset="-128"/>
                <a:ea typeface="A-OTF Shinsei Kaisho CBSK1 Pro" panose="02020400000000000000" pitchFamily="18" charset="-128"/>
              </a:rPr>
              <a:t>)	</a:t>
            </a:r>
            <a:r>
              <a:rPr lang="ja-JP" altLang="en-US" dirty="0">
                <a:latin typeface="A-OTF Shinsei Kaisho CBSK1 Pro" panose="02020400000000000000" pitchFamily="18" charset="-128"/>
                <a:ea typeface="A-OTF Shinsei Kaisho CBSK1 Pro" panose="02020400000000000000" pitchFamily="18" charset="-128"/>
              </a:rPr>
              <a:t>みどりの日</a:t>
            </a:r>
          </a:p>
          <a:p>
            <a:r>
              <a:rPr lang="en-US" altLang="ja-JP" dirty="0">
                <a:latin typeface="A-OTF Shinsei Kaisho CBSK1 Pro" panose="02020400000000000000" pitchFamily="18" charset="-128"/>
                <a:ea typeface="A-OTF Shinsei Kaisho CBSK1 Pro" panose="02020400000000000000" pitchFamily="18" charset="-128"/>
              </a:rPr>
              <a:t>5/5	(</a:t>
            </a:r>
            <a:r>
              <a:rPr lang="ja-JP" altLang="en-US" dirty="0">
                <a:latin typeface="A-OTF Shinsei Kaisho CBSK1 Pro" panose="02020400000000000000" pitchFamily="18" charset="-128"/>
                <a:ea typeface="A-OTF Shinsei Kaisho CBSK1 Pro" panose="02020400000000000000" pitchFamily="18" charset="-128"/>
              </a:rPr>
              <a:t>木</a:t>
            </a:r>
            <a:r>
              <a:rPr lang="en-US" altLang="ja-JP" dirty="0">
                <a:latin typeface="A-OTF Shinsei Kaisho CBSK1 Pro" panose="02020400000000000000" pitchFamily="18" charset="-128"/>
                <a:ea typeface="A-OTF Shinsei Kaisho CBSK1 Pro" panose="02020400000000000000" pitchFamily="18" charset="-128"/>
              </a:rPr>
              <a:t>)	</a:t>
            </a:r>
            <a:r>
              <a:rPr lang="ja-JP" altLang="en-US" dirty="0">
                <a:latin typeface="A-OTF Shinsei Kaisho CBSK1 Pro" panose="02020400000000000000" pitchFamily="18" charset="-128"/>
                <a:ea typeface="A-OTF Shinsei Kaisho CBSK1 Pro" panose="02020400000000000000" pitchFamily="18" charset="-128"/>
              </a:rPr>
              <a:t>こどもの日</a:t>
            </a:r>
          </a:p>
          <a:p>
            <a:endParaRPr lang="zh-CN" altLang="en-US" dirty="0">
              <a:latin typeface="A-OTF Shinsei Kaisho CBSK1 Pro" panose="02020400000000000000" pitchFamily="18" charset="-128"/>
              <a:ea typeface="A-OTF Shinsei Kaisho CBSK1 Pro" panose="02020400000000000000" pitchFamily="18" charset="-128"/>
            </a:endParaRPr>
          </a:p>
        </p:txBody>
      </p:sp>
      <p:sp>
        <p:nvSpPr>
          <p:cNvPr id="8" name="内容占位符 7"/>
          <p:cNvSpPr>
            <a:spLocks noGrp="1"/>
          </p:cNvSpPr>
          <p:nvPr>
            <p:ph sz="half" idx="2"/>
          </p:nvPr>
        </p:nvSpPr>
        <p:spPr/>
        <p:txBody>
          <a:bodyPr>
            <a:normAutofit lnSpcReduction="10000"/>
          </a:bodyPr>
          <a:lstStyle/>
          <a:p>
            <a:r>
              <a:rPr lang="en-US" altLang="ja-JP" dirty="0">
                <a:latin typeface="A-OTF Shinsei Kaisho CBSK1 Pro" panose="02020400000000000000" pitchFamily="18" charset="-128"/>
                <a:ea typeface="A-OTF Shinsei Kaisho CBSK1 Pro" panose="02020400000000000000" pitchFamily="18" charset="-128"/>
              </a:rPr>
              <a:t>7/18	(</a:t>
            </a:r>
            <a:r>
              <a:rPr lang="ja-JP" altLang="en-US" dirty="0">
                <a:latin typeface="A-OTF Shinsei Kaisho CBSK1 Pro" panose="02020400000000000000" pitchFamily="18" charset="-128"/>
                <a:ea typeface="A-OTF Shinsei Kaisho CBSK1 Pro" panose="02020400000000000000" pitchFamily="18" charset="-128"/>
              </a:rPr>
              <a:t>月</a:t>
            </a:r>
            <a:r>
              <a:rPr lang="en-US" altLang="ja-JP" dirty="0">
                <a:latin typeface="A-OTF Shinsei Kaisho CBSK1 Pro" panose="02020400000000000000" pitchFamily="18" charset="-128"/>
                <a:ea typeface="A-OTF Shinsei Kaisho CBSK1 Pro" panose="02020400000000000000" pitchFamily="18" charset="-128"/>
              </a:rPr>
              <a:t>)	</a:t>
            </a:r>
            <a:r>
              <a:rPr lang="ja-JP" altLang="en-US" dirty="0">
                <a:latin typeface="A-OTF Shinsei Kaisho CBSK1 Pro" panose="02020400000000000000" pitchFamily="18" charset="-128"/>
                <a:ea typeface="A-OTF Shinsei Kaisho CBSK1 Pro" panose="02020400000000000000" pitchFamily="18" charset="-128"/>
              </a:rPr>
              <a:t>海の日</a:t>
            </a:r>
          </a:p>
          <a:p>
            <a:r>
              <a:rPr lang="en-US" altLang="ja-JP" dirty="0">
                <a:latin typeface="A-OTF Shinsei Kaisho CBSK1 Pro" panose="02020400000000000000" pitchFamily="18" charset="-128"/>
                <a:ea typeface="A-OTF Shinsei Kaisho CBSK1 Pro" panose="02020400000000000000" pitchFamily="18" charset="-128"/>
              </a:rPr>
              <a:t>8/11	(</a:t>
            </a:r>
            <a:r>
              <a:rPr lang="ja-JP" altLang="en-US" dirty="0">
                <a:latin typeface="A-OTF Shinsei Kaisho CBSK1 Pro" panose="02020400000000000000" pitchFamily="18" charset="-128"/>
                <a:ea typeface="A-OTF Shinsei Kaisho CBSK1 Pro" panose="02020400000000000000" pitchFamily="18" charset="-128"/>
              </a:rPr>
              <a:t>木</a:t>
            </a:r>
            <a:r>
              <a:rPr lang="en-US" altLang="ja-JP" dirty="0">
                <a:latin typeface="A-OTF Shinsei Kaisho CBSK1 Pro" panose="02020400000000000000" pitchFamily="18" charset="-128"/>
                <a:ea typeface="A-OTF Shinsei Kaisho CBSK1 Pro" panose="02020400000000000000" pitchFamily="18" charset="-128"/>
              </a:rPr>
              <a:t>)	</a:t>
            </a:r>
            <a:r>
              <a:rPr lang="ja-JP" altLang="en-US" dirty="0">
                <a:latin typeface="A-OTF Shinsei Kaisho CBSK1 Pro" panose="02020400000000000000" pitchFamily="18" charset="-128"/>
                <a:ea typeface="A-OTF Shinsei Kaisho CBSK1 Pro" panose="02020400000000000000" pitchFamily="18" charset="-128"/>
              </a:rPr>
              <a:t>山の日</a:t>
            </a:r>
          </a:p>
          <a:p>
            <a:r>
              <a:rPr lang="en-US" altLang="ja-JP" dirty="0">
                <a:latin typeface="A-OTF Shinsei Kaisho CBSK1 Pro" panose="02020400000000000000" pitchFamily="18" charset="-128"/>
                <a:ea typeface="A-OTF Shinsei Kaisho CBSK1 Pro" panose="02020400000000000000" pitchFamily="18" charset="-128"/>
              </a:rPr>
              <a:t>9/19	(</a:t>
            </a:r>
            <a:r>
              <a:rPr lang="ja-JP" altLang="en-US" dirty="0">
                <a:latin typeface="A-OTF Shinsei Kaisho CBSK1 Pro" panose="02020400000000000000" pitchFamily="18" charset="-128"/>
                <a:ea typeface="A-OTF Shinsei Kaisho CBSK1 Pro" panose="02020400000000000000" pitchFamily="18" charset="-128"/>
              </a:rPr>
              <a:t>月</a:t>
            </a:r>
            <a:r>
              <a:rPr lang="en-US" altLang="ja-JP" dirty="0">
                <a:latin typeface="A-OTF Shinsei Kaisho CBSK1 Pro" panose="02020400000000000000" pitchFamily="18" charset="-128"/>
                <a:ea typeface="A-OTF Shinsei Kaisho CBSK1 Pro" panose="02020400000000000000" pitchFamily="18" charset="-128"/>
              </a:rPr>
              <a:t>)	</a:t>
            </a:r>
            <a:r>
              <a:rPr lang="ja-JP" altLang="en-US" dirty="0">
                <a:latin typeface="A-OTF Shinsei Kaisho CBSK1 Pro" panose="02020400000000000000" pitchFamily="18" charset="-128"/>
                <a:ea typeface="A-OTF Shinsei Kaisho CBSK1 Pro" panose="02020400000000000000" pitchFamily="18" charset="-128"/>
              </a:rPr>
              <a:t>敬老の日</a:t>
            </a:r>
          </a:p>
          <a:p>
            <a:r>
              <a:rPr lang="en-US" altLang="ja-JP" dirty="0">
                <a:latin typeface="A-OTF Shinsei Kaisho CBSK1 Pro" panose="02020400000000000000" pitchFamily="18" charset="-128"/>
                <a:ea typeface="A-OTF Shinsei Kaisho CBSK1 Pro" panose="02020400000000000000" pitchFamily="18" charset="-128"/>
              </a:rPr>
              <a:t>9/22	(</a:t>
            </a:r>
            <a:r>
              <a:rPr lang="ja-JP" altLang="en-US" dirty="0">
                <a:latin typeface="A-OTF Shinsei Kaisho CBSK1 Pro" panose="02020400000000000000" pitchFamily="18" charset="-128"/>
                <a:ea typeface="A-OTF Shinsei Kaisho CBSK1 Pro" panose="02020400000000000000" pitchFamily="18" charset="-128"/>
              </a:rPr>
              <a:t>木</a:t>
            </a:r>
            <a:r>
              <a:rPr lang="en-US" altLang="ja-JP" dirty="0">
                <a:latin typeface="A-OTF Shinsei Kaisho CBSK1 Pro" panose="02020400000000000000" pitchFamily="18" charset="-128"/>
                <a:ea typeface="A-OTF Shinsei Kaisho CBSK1 Pro" panose="02020400000000000000" pitchFamily="18" charset="-128"/>
              </a:rPr>
              <a:t>)	</a:t>
            </a:r>
            <a:r>
              <a:rPr lang="ja-JP" altLang="en-US" dirty="0">
                <a:latin typeface="A-OTF Shinsei Kaisho CBSK1 Pro" panose="02020400000000000000" pitchFamily="18" charset="-128"/>
                <a:ea typeface="A-OTF Shinsei Kaisho CBSK1 Pro" panose="02020400000000000000" pitchFamily="18" charset="-128"/>
              </a:rPr>
              <a:t>秋分の日</a:t>
            </a:r>
          </a:p>
          <a:p>
            <a:r>
              <a:rPr lang="en-US" altLang="ja-JP" dirty="0">
                <a:latin typeface="A-OTF Shinsei Kaisho CBSK1 Pro" panose="02020400000000000000" pitchFamily="18" charset="-128"/>
                <a:ea typeface="A-OTF Shinsei Kaisho CBSK1 Pro" panose="02020400000000000000" pitchFamily="18" charset="-128"/>
              </a:rPr>
              <a:t>10/10	(</a:t>
            </a:r>
            <a:r>
              <a:rPr lang="ja-JP" altLang="en-US" dirty="0">
                <a:latin typeface="A-OTF Shinsei Kaisho CBSK1 Pro" panose="02020400000000000000" pitchFamily="18" charset="-128"/>
                <a:ea typeface="A-OTF Shinsei Kaisho CBSK1 Pro" panose="02020400000000000000" pitchFamily="18" charset="-128"/>
              </a:rPr>
              <a:t>月</a:t>
            </a:r>
            <a:r>
              <a:rPr lang="en-US" altLang="ja-JP" dirty="0">
                <a:latin typeface="A-OTF Shinsei Kaisho CBSK1 Pro" panose="02020400000000000000" pitchFamily="18" charset="-128"/>
                <a:ea typeface="A-OTF Shinsei Kaisho CBSK1 Pro" panose="02020400000000000000" pitchFamily="18" charset="-128"/>
              </a:rPr>
              <a:t>)	</a:t>
            </a:r>
            <a:r>
              <a:rPr lang="ja-JP" altLang="en-US" dirty="0">
                <a:latin typeface="A-OTF Shinsei Kaisho CBSK1 Pro" panose="02020400000000000000" pitchFamily="18" charset="-128"/>
                <a:ea typeface="A-OTF Shinsei Kaisho CBSK1 Pro" panose="02020400000000000000" pitchFamily="18" charset="-128"/>
              </a:rPr>
              <a:t>体育の日</a:t>
            </a:r>
          </a:p>
          <a:p>
            <a:r>
              <a:rPr lang="en-US" altLang="ja-JP" dirty="0">
                <a:latin typeface="A-OTF Shinsei Kaisho CBSK1 Pro" panose="02020400000000000000" pitchFamily="18" charset="-128"/>
                <a:ea typeface="A-OTF Shinsei Kaisho CBSK1 Pro" panose="02020400000000000000" pitchFamily="18" charset="-128"/>
              </a:rPr>
              <a:t>11/3	(</a:t>
            </a:r>
            <a:r>
              <a:rPr lang="ja-JP" altLang="en-US" dirty="0">
                <a:latin typeface="A-OTF Shinsei Kaisho CBSK1 Pro" panose="02020400000000000000" pitchFamily="18" charset="-128"/>
                <a:ea typeface="A-OTF Shinsei Kaisho CBSK1 Pro" panose="02020400000000000000" pitchFamily="18" charset="-128"/>
              </a:rPr>
              <a:t>木</a:t>
            </a:r>
            <a:r>
              <a:rPr lang="en-US" altLang="ja-JP" dirty="0">
                <a:latin typeface="A-OTF Shinsei Kaisho CBSK1 Pro" panose="02020400000000000000" pitchFamily="18" charset="-128"/>
                <a:ea typeface="A-OTF Shinsei Kaisho CBSK1 Pro" panose="02020400000000000000" pitchFamily="18" charset="-128"/>
              </a:rPr>
              <a:t>)	</a:t>
            </a:r>
            <a:r>
              <a:rPr lang="ja-JP" altLang="en-US" dirty="0">
                <a:latin typeface="A-OTF Shinsei Kaisho CBSK1 Pro" panose="02020400000000000000" pitchFamily="18" charset="-128"/>
                <a:ea typeface="A-OTF Shinsei Kaisho CBSK1 Pro" panose="02020400000000000000" pitchFamily="18" charset="-128"/>
              </a:rPr>
              <a:t>文化の日</a:t>
            </a:r>
          </a:p>
          <a:p>
            <a:r>
              <a:rPr lang="en-US" altLang="ja-JP" dirty="0">
                <a:latin typeface="A-OTF Shinsei Kaisho CBSK1 Pro" panose="02020400000000000000" pitchFamily="18" charset="-128"/>
                <a:ea typeface="A-OTF Shinsei Kaisho CBSK1 Pro" panose="02020400000000000000" pitchFamily="18" charset="-128"/>
              </a:rPr>
              <a:t>11/23	(</a:t>
            </a:r>
            <a:r>
              <a:rPr lang="ja-JP" altLang="en-US" dirty="0">
                <a:latin typeface="A-OTF Shinsei Kaisho CBSK1 Pro" panose="02020400000000000000" pitchFamily="18" charset="-128"/>
                <a:ea typeface="A-OTF Shinsei Kaisho CBSK1 Pro" panose="02020400000000000000" pitchFamily="18" charset="-128"/>
              </a:rPr>
              <a:t>水</a:t>
            </a:r>
            <a:r>
              <a:rPr lang="en-US" altLang="ja-JP" dirty="0">
                <a:latin typeface="A-OTF Shinsei Kaisho CBSK1 Pro" panose="02020400000000000000" pitchFamily="18" charset="-128"/>
                <a:ea typeface="A-OTF Shinsei Kaisho CBSK1 Pro" panose="02020400000000000000" pitchFamily="18" charset="-128"/>
              </a:rPr>
              <a:t>)	</a:t>
            </a:r>
            <a:r>
              <a:rPr lang="ja-JP" altLang="en-US" dirty="0">
                <a:latin typeface="A-OTF Shinsei Kaisho CBSK1 Pro" panose="02020400000000000000" pitchFamily="18" charset="-128"/>
                <a:ea typeface="A-OTF Shinsei Kaisho CBSK1 Pro" panose="02020400000000000000" pitchFamily="18" charset="-128"/>
              </a:rPr>
              <a:t>勤労感謝の日</a:t>
            </a:r>
          </a:p>
          <a:p>
            <a:r>
              <a:rPr lang="en-US" altLang="ja-JP" dirty="0">
                <a:latin typeface="A-OTF Shinsei Kaisho CBSK1 Pro" panose="02020400000000000000" pitchFamily="18" charset="-128"/>
                <a:ea typeface="A-OTF Shinsei Kaisho CBSK1 Pro" panose="02020400000000000000" pitchFamily="18" charset="-128"/>
              </a:rPr>
              <a:t>12/23	(</a:t>
            </a:r>
            <a:r>
              <a:rPr lang="ja-JP" altLang="en-US" dirty="0">
                <a:latin typeface="A-OTF Shinsei Kaisho CBSK1 Pro" panose="02020400000000000000" pitchFamily="18" charset="-128"/>
                <a:ea typeface="A-OTF Shinsei Kaisho CBSK1 Pro" panose="02020400000000000000" pitchFamily="18" charset="-128"/>
              </a:rPr>
              <a:t>金</a:t>
            </a:r>
            <a:r>
              <a:rPr lang="en-US" altLang="ja-JP" dirty="0">
                <a:latin typeface="A-OTF Shinsei Kaisho CBSK1 Pro" panose="02020400000000000000" pitchFamily="18" charset="-128"/>
                <a:ea typeface="A-OTF Shinsei Kaisho CBSK1 Pro" panose="02020400000000000000" pitchFamily="18" charset="-128"/>
              </a:rPr>
              <a:t>)	</a:t>
            </a:r>
            <a:r>
              <a:rPr lang="ja-JP" altLang="en-US" dirty="0">
                <a:latin typeface="A-OTF Shinsei Kaisho CBSK1 Pro" panose="02020400000000000000" pitchFamily="18" charset="-128"/>
                <a:ea typeface="A-OTF Shinsei Kaisho CBSK1 Pro" panose="02020400000000000000" pitchFamily="18" charset="-128"/>
              </a:rPr>
              <a:t>天皇誕生日</a:t>
            </a:r>
          </a:p>
          <a:p>
            <a:endParaRPr lang="zh-CN" altLang="en-US"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847499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50726" y="1417400"/>
            <a:ext cx="4958163" cy="3718622"/>
          </a:xfrm>
          <a:prstGeom prst="rect">
            <a:avLst/>
          </a:prstGeom>
        </p:spPr>
      </p:pic>
      <p:sp>
        <p:nvSpPr>
          <p:cNvPr id="5" name="文本框 4"/>
          <p:cNvSpPr txBox="1"/>
          <p:nvPr/>
        </p:nvSpPr>
        <p:spPr>
          <a:xfrm>
            <a:off x="5503985" y="2058429"/>
            <a:ext cx="6479897" cy="2436564"/>
          </a:xfrm>
          <a:prstGeom prst="rect">
            <a:avLst/>
          </a:prstGeom>
          <a:effectLst/>
        </p:spPr>
        <p:txBody>
          <a:bodyPr vert="horz" lIns="91440" tIns="45720" rIns="91440" bIns="45720" rtlCol="0">
            <a:noAutofit/>
          </a:bodyPr>
          <a:lstStyle>
            <a:lvl1pPr indent="0" algn="ctr">
              <a:lnSpc>
                <a:spcPct val="90000"/>
              </a:lnSpc>
              <a:spcBef>
                <a:spcPts val="1000"/>
              </a:spcBef>
              <a:buFont typeface="Arial" panose="020B0604020202020204" pitchFamily="34" charset="0"/>
              <a:buNone/>
              <a:defRPr sz="8000">
                <a:latin typeface="A-OTF Shinsei Kaisho CBSK1 Pro" panose="02020400000000000000" pitchFamily="18" charset="-128"/>
                <a:ea typeface="A-OTF Shinsei Kaisho CBSK1 Pro" panose="02020400000000000000" pitchFamily="18" charset="-128"/>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sz="2800" dirty="0"/>
              <a:t>2015</a:t>
            </a:r>
            <a:r>
              <a:rPr lang="ja-JP" altLang="en-US" sz="2800" dirty="0"/>
              <a:t>年の祝日！</a:t>
            </a:r>
            <a:endParaRPr lang="en-US" altLang="ja-JP" sz="2800" dirty="0"/>
          </a:p>
          <a:p>
            <a:r>
              <a:rPr lang="ja-JP" altLang="en-US" sz="2800" dirty="0"/>
              <a:t>なぜなのか知らないが</a:t>
            </a:r>
            <a:r>
              <a:rPr lang="ja-JP" altLang="en-US" sz="2800" dirty="0" smtClean="0"/>
              <a:t>、</a:t>
            </a:r>
            <a:endParaRPr lang="en-US" altLang="ja-JP" sz="2800" dirty="0" smtClean="0"/>
          </a:p>
          <a:p>
            <a:r>
              <a:rPr lang="en-US" altLang="ja-JP" sz="2800" dirty="0" smtClean="0"/>
              <a:t>9</a:t>
            </a:r>
            <a:r>
              <a:rPr lang="ja-JP" altLang="en-US" sz="2800" dirty="0"/>
              <a:t>月</a:t>
            </a:r>
            <a:r>
              <a:rPr lang="en-US" altLang="ja-JP" sz="2800" dirty="0"/>
              <a:t>22</a:t>
            </a:r>
            <a:r>
              <a:rPr lang="ja-JP" altLang="en-US" sz="2800" dirty="0"/>
              <a:t>日は休日なんだ！？</a:t>
            </a:r>
            <a:endParaRPr lang="zh-CN" altLang="en-US" sz="2800" dirty="0"/>
          </a:p>
        </p:txBody>
      </p:sp>
    </p:spTree>
    <p:extLst>
      <p:ext uri="{BB962C8B-B14F-4D97-AF65-F5344CB8AC3E}">
        <p14:creationId xmlns:p14="http://schemas.microsoft.com/office/powerpoint/2010/main" val="30473437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5608" y="975946"/>
            <a:ext cx="10700238" cy="4923692"/>
          </a:xfrm>
          <a:prstGeom prst="rect">
            <a:avLst/>
          </a:prstGeom>
          <a:effectLst/>
        </p:spPr>
        <p:txBody>
          <a:bodyPr vert="horz" lIns="91440" tIns="45720" rIns="91440" bIns="45720" rtlCol="0">
            <a:noAutofit/>
          </a:bodyPr>
          <a:lstStyle>
            <a:lvl1pPr indent="0" algn="ctr">
              <a:lnSpc>
                <a:spcPct val="90000"/>
              </a:lnSpc>
              <a:spcBef>
                <a:spcPts val="1000"/>
              </a:spcBef>
              <a:buFont typeface="Arial" panose="020B0604020202020204" pitchFamily="34" charset="0"/>
              <a:buNone/>
              <a:defRPr sz="8000">
                <a:latin typeface="A-OTF Shinsei Kaisho CBSK1 Pro" panose="02020400000000000000" pitchFamily="18" charset="-128"/>
                <a:ea typeface="A-OTF Shinsei Kaisho CBSK1 Pro" panose="02020400000000000000" pitchFamily="18" charset="-128"/>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sz="2800" dirty="0"/>
              <a:t>２０１５年９月２１日は「敬老の日」、</a:t>
            </a:r>
          </a:p>
          <a:p>
            <a:r>
              <a:rPr lang="ja-JP" altLang="en-US" sz="2800" dirty="0"/>
              <a:t>２３日は「秋分の日」になります。</a:t>
            </a:r>
          </a:p>
          <a:p>
            <a:endParaRPr lang="ja-JP" altLang="en-US" sz="2800" dirty="0"/>
          </a:p>
          <a:p>
            <a:r>
              <a:rPr lang="ja-JP" altLang="en-US" sz="2800" dirty="0"/>
              <a:t>このことから、「国民の祝日に関する法律」第３条第３項の適用により</a:t>
            </a:r>
            <a:r>
              <a:rPr lang="ja-JP" altLang="en-US" sz="2800" dirty="0" smtClean="0"/>
              <a:t>、祝日</a:t>
            </a:r>
            <a:r>
              <a:rPr lang="ja-JP" altLang="en-US" sz="2800" dirty="0"/>
              <a:t>に挟まれた２２日は、「国民の休日」になります。</a:t>
            </a:r>
          </a:p>
          <a:p>
            <a:endParaRPr lang="ja-JP" altLang="en-US" sz="2800" dirty="0"/>
          </a:p>
          <a:p>
            <a:r>
              <a:rPr lang="ja-JP" altLang="en-US" sz="2800" dirty="0"/>
              <a:t>国民の祝日に関する法律第３条第３項</a:t>
            </a:r>
          </a:p>
          <a:p>
            <a:r>
              <a:rPr lang="en-US" altLang="ja-JP" sz="2800" dirty="0"/>
              <a:t>『</a:t>
            </a:r>
            <a:r>
              <a:rPr lang="ja-JP" altLang="en-US" sz="2800" dirty="0"/>
              <a:t>その前日及び翌日が「国民の祝日」である日（「国民の祝日」でない日に限る。）は、休日とする。</a:t>
            </a:r>
            <a:r>
              <a:rPr lang="en-US" altLang="ja-JP" sz="2800" dirty="0"/>
              <a:t>』</a:t>
            </a:r>
            <a:endParaRPr lang="zh-CN" altLang="en-US" sz="2800" dirty="0"/>
          </a:p>
        </p:txBody>
      </p:sp>
    </p:spTree>
    <p:extLst>
      <p:ext uri="{BB962C8B-B14F-4D97-AF65-F5344CB8AC3E}">
        <p14:creationId xmlns:p14="http://schemas.microsoft.com/office/powerpoint/2010/main" val="1625626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en-US" altLang="ja-JP" sz="4800" dirty="0" smtClean="0">
                <a:latin typeface="A-OTF Shinsei Kaisho CBSK1 Pro" panose="02020400000000000000" pitchFamily="18" charset="-128"/>
                <a:ea typeface="A-OTF Shinsei Kaisho CBSK1 Pro" panose="02020400000000000000" pitchFamily="18" charset="-128"/>
              </a:rPr>
              <a:t>2016</a:t>
            </a:r>
            <a:r>
              <a:rPr lang="ja-JP" altLang="en-US" sz="4800" dirty="0" smtClean="0">
                <a:latin typeface="A-OTF Shinsei Kaisho CBSK1 Pro" panose="02020400000000000000" pitchFamily="18" charset="-128"/>
                <a:ea typeface="A-OTF Shinsei Kaisho CBSK1 Pro" panose="02020400000000000000" pitchFamily="18" charset="-128"/>
              </a:rPr>
              <a:t>年新しく導入される祝日の事</a:t>
            </a:r>
            <a:endParaRPr lang="en-US" altLang="ja-JP" sz="48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4800" dirty="0" smtClean="0">
                <a:latin typeface="A-OTF Shinsei Kaisho CBSK1 Pro" panose="02020400000000000000" pitchFamily="18" charset="-128"/>
                <a:ea typeface="A-OTF Shinsei Kaisho CBSK1 Pro" panose="02020400000000000000" pitchFamily="18" charset="-128"/>
              </a:rPr>
              <a:t>知ってますかー？</a:t>
            </a:r>
            <a:endParaRPr lang="en-US" altLang="ja-JP" sz="4800" dirty="0" smtClean="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3238080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496890" y="977045"/>
            <a:ext cx="9420228" cy="3260848"/>
          </a:xfrm>
          <a:prstGeom prst="rect">
            <a:avLst/>
          </a:prstGeom>
        </p:spPr>
      </p:pic>
    </p:spTree>
    <p:extLst>
      <p:ext uri="{BB962C8B-B14F-4D97-AF65-F5344CB8AC3E}">
        <p14:creationId xmlns:p14="http://schemas.microsoft.com/office/powerpoint/2010/main" val="41011293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4800" dirty="0">
                <a:latin typeface="A-OTF Shinsei Kaisho CBSK1 Pro" panose="02020400000000000000" pitchFamily="18" charset="-128"/>
                <a:ea typeface="A-OTF Shinsei Kaisho CBSK1 Pro" panose="02020400000000000000" pitchFamily="18" charset="-128"/>
              </a:rPr>
              <a:t>祝日が</a:t>
            </a:r>
            <a:r>
              <a:rPr lang="ja-JP" altLang="en-US" sz="4800" dirty="0" smtClean="0">
                <a:latin typeface="A-OTF Shinsei Kaisho CBSK1 Pro" panose="02020400000000000000" pitchFamily="18" charset="-128"/>
                <a:ea typeface="A-OTF Shinsei Kaisho CBSK1 Pro" panose="02020400000000000000" pitchFamily="18" charset="-128"/>
              </a:rPr>
              <a:t>土曜日と重なると損しちゃうの？</a:t>
            </a:r>
            <a:endParaRPr lang="en-US" altLang="ja-JP" sz="4800" dirty="0" smtClean="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728177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6600" dirty="0" smtClean="0">
                <a:latin typeface="A-OTF Shinsei Kaisho CBSK1 Pro" panose="02020400000000000000" pitchFamily="18" charset="-128"/>
                <a:ea typeface="A-OTF Shinsei Kaisho CBSK1 Pro" panose="02020400000000000000" pitchFamily="18" charset="-128"/>
              </a:rPr>
              <a:t>そもそも名字を持つようになったのはいつの話？</a:t>
            </a:r>
            <a:endParaRPr lang="zh-CN" altLang="en-US" sz="66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8198848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431483" y="496908"/>
            <a:ext cx="3439193" cy="6048236"/>
          </a:xfrm>
          <a:prstGeom prst="rect">
            <a:avLst/>
          </a:prstGeom>
        </p:spPr>
      </p:pic>
      <p:sp>
        <p:nvSpPr>
          <p:cNvPr id="5" name="矩形 4"/>
          <p:cNvSpPr/>
          <p:nvPr/>
        </p:nvSpPr>
        <p:spPr>
          <a:xfrm>
            <a:off x="4431483" y="1939895"/>
            <a:ext cx="3439193" cy="4101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431483" y="2674832"/>
            <a:ext cx="3439193" cy="7263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2595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effectLst/>
        </p:spPr>
        <p:txBody>
          <a:bodyPr vert="horz" lIns="91440" tIns="45720" rIns="91440" bIns="45720" rtlCol="0">
            <a:noAutofit/>
          </a:bodyPr>
          <a:lstStyle/>
          <a:p>
            <a:pPr marL="0" indent="0" algn="ctr">
              <a:buNone/>
            </a:pPr>
            <a:r>
              <a:rPr lang="ja-JP" altLang="en-US" sz="4400" dirty="0">
                <a:latin typeface="A-OTF Shinsei Kaisho CBSK1 Pro" panose="02020400000000000000" pitchFamily="18" charset="-128"/>
                <a:ea typeface="A-OTF Shinsei Kaisho CBSK1 Pro" panose="02020400000000000000" pitchFamily="18" charset="-128"/>
              </a:rPr>
              <a:t>ご清聴有難う御座いました！</a:t>
            </a:r>
            <a:endParaRPr lang="zh-CN" altLang="en-US" sz="44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42397822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t="23652"/>
          <a:stretch/>
        </p:blipFill>
        <p:spPr>
          <a:xfrm>
            <a:off x="1290414" y="76083"/>
            <a:ext cx="10126767" cy="6072615"/>
          </a:xfrm>
          <a:prstGeom prst="rect">
            <a:avLst/>
          </a:prstGeom>
        </p:spPr>
      </p:pic>
      <p:sp>
        <p:nvSpPr>
          <p:cNvPr id="2" name="文本框 1"/>
          <p:cNvSpPr txBox="1"/>
          <p:nvPr/>
        </p:nvSpPr>
        <p:spPr>
          <a:xfrm>
            <a:off x="7786059" y="6264067"/>
            <a:ext cx="3477234" cy="369332"/>
          </a:xfrm>
          <a:prstGeom prst="rect">
            <a:avLst/>
          </a:prstGeom>
          <a:noFill/>
        </p:spPr>
        <p:txBody>
          <a:bodyPr wrap="none" rtlCol="0">
            <a:spAutoFit/>
          </a:bodyPr>
          <a:lstStyle/>
          <a:p>
            <a:r>
              <a:rPr lang="ja-JP" altLang="en-US" dirty="0" smtClean="0"/>
              <a:t>ーー新編標準日本語中級　第３課</a:t>
            </a:r>
            <a:endParaRPr lang="zh-CN" altLang="en-US" dirty="0"/>
          </a:p>
        </p:txBody>
      </p:sp>
    </p:spTree>
    <p:extLst>
      <p:ext uri="{BB962C8B-B14F-4D97-AF65-F5344CB8AC3E}">
        <p14:creationId xmlns:p14="http://schemas.microsoft.com/office/powerpoint/2010/main" val="3205726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1825625"/>
            <a:ext cx="10515600" cy="4351338"/>
          </a:xfrm>
          <a:effectLst/>
        </p:spPr>
        <p:txBody>
          <a:bodyPr vert="horz" lIns="91440" tIns="45720" rIns="91440" bIns="45720" rtlCol="0">
            <a:noAutofit/>
          </a:bodyPr>
          <a:lstStyle/>
          <a:p>
            <a:pPr marL="0" indent="0" algn="ctr">
              <a:buNone/>
            </a:pPr>
            <a:r>
              <a:rPr lang="ja-JP" altLang="en-US" sz="8000" dirty="0" smtClean="0">
                <a:latin typeface="A-OTF Shinsei Kaisho CBSK1 Pro" panose="02020400000000000000" pitchFamily="18" charset="-128"/>
                <a:ea typeface="A-OTF Shinsei Kaisho CBSK1 Pro" panose="02020400000000000000" pitchFamily="18" charset="-128"/>
              </a:rPr>
              <a:t>多く使われている</a:t>
            </a:r>
            <a:endParaRPr lang="en-US" altLang="ja-JP" sz="80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ja-JP" altLang="en-US" sz="8000" dirty="0" smtClean="0">
                <a:latin typeface="A-OTF Shinsei Kaisho CBSK1 Pro" panose="02020400000000000000" pitchFamily="18" charset="-128"/>
                <a:ea typeface="A-OTF Shinsei Kaisho CBSK1 Pro" panose="02020400000000000000" pitchFamily="18" charset="-128"/>
              </a:rPr>
              <a:t>日本人の</a:t>
            </a:r>
            <a:r>
              <a:rPr lang="ja-JP" altLang="en-US" sz="8000" dirty="0" smtClean="0">
                <a:latin typeface="A-OTF Shinsei Kaisho CBSK1 Pro" panose="02020400000000000000" pitchFamily="18" charset="-128"/>
                <a:ea typeface="A-OTF Shinsei Kaisho CBSK1 Pro" panose="02020400000000000000" pitchFamily="18" charset="-128"/>
              </a:rPr>
              <a:t>苗字</a:t>
            </a:r>
            <a:endParaRPr lang="en-US" altLang="ja-JP" sz="8000" dirty="0" smtClean="0">
              <a:latin typeface="A-OTF Shinsei Kaisho CBSK1 Pro" panose="02020400000000000000" pitchFamily="18" charset="-128"/>
              <a:ea typeface="A-OTF Shinsei Kaisho CBSK1 Pro" panose="02020400000000000000" pitchFamily="18" charset="-128"/>
            </a:endParaRPr>
          </a:p>
          <a:p>
            <a:pPr marL="0" indent="0" algn="ctr">
              <a:buNone/>
            </a:pPr>
            <a:r>
              <a:rPr lang="en-US" altLang="ja-JP" sz="8000" dirty="0" smtClean="0">
                <a:latin typeface="A-OTF Shinsei Kaisho CBSK1 Pro" panose="02020400000000000000" pitchFamily="18" charset="-128"/>
                <a:ea typeface="A-OTF Shinsei Kaisho CBSK1 Pro" panose="02020400000000000000" pitchFamily="18" charset="-128"/>
              </a:rPr>
              <a:t>TOP</a:t>
            </a:r>
            <a:r>
              <a:rPr lang="ja-JP" altLang="en-US" sz="8000" dirty="0" smtClean="0">
                <a:latin typeface="A-OTF Shinsei Kaisho CBSK1 Pro" panose="02020400000000000000" pitchFamily="18" charset="-128"/>
                <a:ea typeface="A-OTF Shinsei Kaisho CBSK1 Pro" panose="02020400000000000000" pitchFamily="18" charset="-128"/>
              </a:rPr>
              <a:t>１０</a:t>
            </a:r>
            <a:endParaRPr lang="zh-CN" altLang="en-US" sz="8000" dirty="0">
              <a:latin typeface="A-OTF Shinsei Kaisho CBSK1 Pro" panose="02020400000000000000" pitchFamily="18" charset="-128"/>
              <a:ea typeface="A-OTF Shinsei Kaisho CBSK1 Pro" panose="02020400000000000000" pitchFamily="18" charset="-128"/>
            </a:endParaRPr>
          </a:p>
        </p:txBody>
      </p:sp>
    </p:spTree>
    <p:extLst>
      <p:ext uri="{BB962C8B-B14F-4D97-AF65-F5344CB8AC3E}">
        <p14:creationId xmlns:p14="http://schemas.microsoft.com/office/powerpoint/2010/main" val="7549509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6845</TotalTime>
  <Words>684</Words>
  <Application>Microsoft Office PowerPoint</Application>
  <PresentationFormat>宽屏</PresentationFormat>
  <Paragraphs>125</Paragraphs>
  <Slides>71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71</vt:i4>
      </vt:variant>
    </vt:vector>
  </HeadingPairs>
  <TitlesOfParts>
    <vt:vector size="81" baseType="lpstr">
      <vt:lpstr>A-OTF Shinsei Kaisho CBSK1 Pro</vt:lpstr>
      <vt:lpstr>DFGSNGyoSho-W5</vt:lpstr>
      <vt:lpstr>DFPKaiSho-XB</vt:lpstr>
      <vt:lpstr>G-OTF Shin maru Go Pro L</vt:lpstr>
      <vt:lpstr>ＭＳ Ｐゴシック</vt:lpstr>
      <vt:lpstr>宋体</vt:lpstr>
      <vt:lpstr>Arial</vt:lpstr>
      <vt:lpstr>Calibri</vt:lpstr>
      <vt:lpstr>Calibri Light</vt:lpstr>
      <vt:lpstr>Office 主题</vt:lpstr>
      <vt:lpstr>コイヌのネタ帳☆スペシャル☆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※日本の国民の祝日一覧</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コイヌの単語帳</dc:title>
  <dc:creator>weijing huang</dc:creator>
  <cp:lastModifiedBy>weijing huang</cp:lastModifiedBy>
  <cp:revision>276</cp:revision>
  <dcterms:created xsi:type="dcterms:W3CDTF">2015-11-06T13:38:46Z</dcterms:created>
  <dcterms:modified xsi:type="dcterms:W3CDTF">2016-06-18T12:23:48Z</dcterms:modified>
</cp:coreProperties>
</file>